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310" r:id="rId19"/>
    <p:sldId id="274" r:id="rId20"/>
    <p:sldId id="275" r:id="rId21"/>
    <p:sldId id="312" r:id="rId22"/>
    <p:sldId id="311" r:id="rId23"/>
    <p:sldId id="315" r:id="rId24"/>
    <p:sldId id="316" r:id="rId25"/>
    <p:sldId id="314" r:id="rId26"/>
    <p:sldId id="277" r:id="rId27"/>
    <p:sldId id="308" r:id="rId28"/>
    <p:sldId id="307"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9" r:id="rId51"/>
    <p:sldId id="300" r:id="rId52"/>
    <p:sldId id="301" r:id="rId53"/>
    <p:sldId id="302" r:id="rId54"/>
    <p:sldId id="303" r:id="rId55"/>
    <p:sldId id="304" r:id="rId56"/>
    <p:sldId id="305" r:id="rId57"/>
    <p:sldId id="306"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8639"/>
  </p:normalViewPr>
  <p:slideViewPr>
    <p:cSldViewPr snapToGrid="0" snapToObjects="1">
      <p:cViewPr varScale="1">
        <p:scale>
          <a:sx n="113" d="100"/>
          <a:sy n="113" d="100"/>
        </p:scale>
        <p:origin x="1136" y="168"/>
      </p:cViewPr>
      <p:guideLst>
        <p:guide orient="horz" pos="2160"/>
        <p:guide pos="2880"/>
      </p:guideLst>
    </p:cSldViewPr>
  </p:slideViewPr>
  <p:outlineViewPr>
    <p:cViewPr>
      <p:scale>
        <a:sx n="33" d="100"/>
        <a:sy n="33" d="100"/>
      </p:scale>
      <p:origin x="0" y="-2540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8C3D8B-C8C8-8E4F-BB8D-E13245DC3EAB}" type="datetimeFigureOut">
              <a:rPr lang="en-US" smtClean="0"/>
              <a:t>4/27/21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7B6F2A-0406-0942-A6AA-DF8547ADAF69}" type="slidenum">
              <a:rPr lang="en-US" smtClean="0"/>
              <a:t>‹#›</a:t>
            </a:fld>
            <a:endParaRPr lang="en-US"/>
          </a:p>
        </p:txBody>
      </p:sp>
    </p:spTree>
    <p:extLst>
      <p:ext uri="{BB962C8B-B14F-4D97-AF65-F5344CB8AC3E}">
        <p14:creationId xmlns:p14="http://schemas.microsoft.com/office/powerpoint/2010/main" val="42939747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Local_maximum" TargetMode="External"/><Relationship Id="rId3" Type="http://schemas.openxmlformats.org/officeDocument/2006/relationships/hyperlink" Target="https://en.wikipedia.org/w/index.php?title=First-order_method&amp;action=edit&amp;redlink=1" TargetMode="External"/><Relationship Id="rId7" Type="http://schemas.openxmlformats.org/officeDocument/2006/relationships/hyperlink" Target="https://en.wikipedia.org/wiki/Gradient"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Local_minimum" TargetMode="External"/><Relationship Id="rId5" Type="http://schemas.openxmlformats.org/officeDocument/2006/relationships/hyperlink" Target="https://en.wikipedia.org/wiki/Algorithm" TargetMode="External"/><Relationship Id="rId4" Type="http://schemas.openxmlformats.org/officeDocument/2006/relationships/hyperlink" Target="https://en.wikipedia.org/wiki/Mathematical_optimizati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11D9DDCA-D6D4-C147-928E-A67F1F96D876}" type="slidenum">
              <a:rPr lang="en-US" altLang="x-none">
                <a:latin typeface="Calibri" charset="0"/>
              </a:rPr>
              <a:pPr fontAlgn="base">
                <a:spcBef>
                  <a:spcPct val="0"/>
                </a:spcBef>
                <a:spcAft>
                  <a:spcPct val="0"/>
                </a:spcAft>
              </a:pPr>
              <a:t>1</a:t>
            </a:fld>
            <a:endParaRPr lang="en-US" altLang="x-none">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2018 Spring Week </a:t>
            </a:r>
            <a:r>
              <a:rPr lang="en-US" dirty="0"/>
              <a:t>2 1.1</a:t>
            </a:r>
          </a:p>
        </p:txBody>
      </p:sp>
      <p:sp>
        <p:nvSpPr>
          <p:cNvPr id="4" name="Slide Number Placeholder 3"/>
          <p:cNvSpPr>
            <a:spLocks noGrp="1"/>
          </p:cNvSpPr>
          <p:nvPr>
            <p:ph type="sldNum" sz="quarter" idx="10"/>
          </p:nvPr>
        </p:nvSpPr>
        <p:spPr/>
        <p:txBody>
          <a:bodyPr/>
          <a:lstStyle/>
          <a:p>
            <a:pPr>
              <a:defRPr/>
            </a:pPr>
            <a:fld id="{5D01C95D-52F3-1E40-9BAC-8DAF74B22C26}" type="slidenum">
              <a:rPr lang="en-US" smtClean="0"/>
              <a:pPr>
                <a:defRPr/>
              </a:pPr>
              <a:t>34</a:t>
            </a:fld>
            <a:endParaRPr lang="en-US"/>
          </a:p>
        </p:txBody>
      </p:sp>
    </p:spTree>
    <p:extLst>
      <p:ext uri="{BB962C8B-B14F-4D97-AF65-F5344CB8AC3E}">
        <p14:creationId xmlns:p14="http://schemas.microsoft.com/office/powerpoint/2010/main" val="677371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B6F2A-0406-0942-A6AA-DF8547ADAF69}" type="slidenum">
              <a:rPr lang="en-US" smtClean="0"/>
              <a:t>37</a:t>
            </a:fld>
            <a:endParaRPr lang="en-US"/>
          </a:p>
        </p:txBody>
      </p:sp>
    </p:spTree>
    <p:extLst>
      <p:ext uri="{BB962C8B-B14F-4D97-AF65-F5344CB8AC3E}">
        <p14:creationId xmlns:p14="http://schemas.microsoft.com/office/powerpoint/2010/main" val="2667894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x-none" altLang="x-none"/>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BFE03A44-C686-5D49-BE58-86BEF416F357}" type="slidenum">
              <a:rPr lang="en-US" altLang="x-none">
                <a:latin typeface="Calibri" charset="0"/>
              </a:rPr>
              <a:pPr fontAlgn="base">
                <a:spcBef>
                  <a:spcPct val="0"/>
                </a:spcBef>
                <a:spcAft>
                  <a:spcPct val="0"/>
                </a:spcAft>
              </a:pPr>
              <a:t>43</a:t>
            </a:fld>
            <a:endParaRPr lang="en-US" altLang="x-none">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dirty="0"/>
              <a:t>Maximizing a function also maximizes the logarithm of that function</a:t>
            </a:r>
          </a:p>
          <a:p>
            <a:pPr eaLnBrk="1" hangingPunct="1">
              <a:spcBef>
                <a:spcPct val="0"/>
              </a:spcBef>
            </a:pPr>
            <a:r>
              <a:rPr lang="en-US" altLang="x-none" dirty="0"/>
              <a:t>Summing small numbers has less errors than </a:t>
            </a:r>
            <a:r>
              <a:rPr lang="en-US" altLang="x-none" dirty="0" err="1"/>
              <a:t>mutiplying</a:t>
            </a:r>
            <a:r>
              <a:rPr lang="en-US" altLang="x-none" dirty="0"/>
              <a:t> them</a:t>
            </a:r>
          </a:p>
          <a:p>
            <a:pPr eaLnBrk="1" hangingPunct="1">
              <a:spcBef>
                <a:spcPct val="0"/>
              </a:spcBef>
            </a:pPr>
            <a:endParaRPr lang="en-US" altLang="x-none" dirty="0"/>
          </a:p>
          <a:p>
            <a:pPr eaLnBrk="1" hangingPunct="1">
              <a:spcBef>
                <a:spcPct val="0"/>
              </a:spcBef>
            </a:pPr>
            <a:r>
              <a:rPr lang="en-US" altLang="x-none" dirty="0"/>
              <a:t>There were questions today on how to estimate the F matrix in </a:t>
            </a:r>
            <a:r>
              <a:rPr lang="en-US" altLang="x-none" dirty="0" err="1"/>
              <a:t>BigCLAM</a:t>
            </a:r>
            <a:r>
              <a:rPr lang="en-US" altLang="x-none" dirty="0"/>
              <a:t> and how to estimate the number of communities in general.</a:t>
            </a:r>
            <a:br>
              <a:rPr lang="en-US" altLang="x-none" dirty="0"/>
            </a:br>
            <a:r>
              <a:rPr lang="en-US" altLang="x-none" dirty="0"/>
              <a:t>First, to estimate the number of communities, one method is to take samples of the graph and iteratively fit your model with a different community number to check which of them has the largest maximum likelihood. Alternatively, in practice, many times you will know the number of communities beforehand and the goal is to identify the community memberships.</a:t>
            </a:r>
            <a:br>
              <a:rPr lang="en-US" altLang="x-none" dirty="0"/>
            </a:br>
            <a:r>
              <a:rPr lang="en-US" altLang="x-none" dirty="0"/>
              <a:t>To estimate the F matrix in </a:t>
            </a:r>
            <a:r>
              <a:rPr lang="en-US" altLang="x-none" dirty="0" err="1"/>
              <a:t>BigCLAM</a:t>
            </a:r>
            <a:r>
              <a:rPr lang="en-US" altLang="x-none" dirty="0"/>
              <a:t>, again, you need to first have a heuristic on the number of communities  (i.e., the number of columns in your F matrix). Then you can initialize the F matrix for every node by looking at the neighborhood connectivity of the node. Next, you iteratively (gradient accent) update the F matrix to find the F matrix that will generate the maximum likelihood. The process for that is on slides 40 and 41.</a:t>
            </a:r>
            <a:br>
              <a:rPr lang="en-US" altLang="x-none" dirty="0"/>
            </a:br>
            <a:r>
              <a:rPr lang="en-US" altLang="x-none" dirty="0"/>
              <a:t>Read this paper for more details: https://</a:t>
            </a:r>
            <a:r>
              <a:rPr lang="en-US" altLang="x-none" dirty="0" err="1"/>
              <a:t>cs.stanford.edu</a:t>
            </a:r>
            <a:r>
              <a:rPr lang="en-US" altLang="x-none" dirty="0"/>
              <a:t>/people/jure/pubs/bigclam-wsdm13.pdf</a:t>
            </a: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F5027868-C9C0-A94D-82AA-9C641E4B05DA}" type="slidenum">
              <a:rPr lang="en-US" altLang="x-none">
                <a:latin typeface="Calibri" charset="0"/>
              </a:rPr>
              <a:pPr fontAlgn="base">
                <a:spcBef>
                  <a:spcPct val="0"/>
                </a:spcBef>
                <a:spcAft>
                  <a:spcPct val="0"/>
                </a:spcAft>
              </a:pPr>
              <a:t>46</a:t>
            </a:fld>
            <a:endParaRPr lang="en-US" altLang="x-none">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b="1"/>
              <a:t>Gradient descent</a:t>
            </a:r>
            <a:r>
              <a:rPr lang="en-US" altLang="x-none"/>
              <a:t> is a </a:t>
            </a:r>
            <a:r>
              <a:rPr lang="en-US" altLang="x-none">
                <a:hlinkClick r:id="rId3"/>
              </a:rPr>
              <a:t>first-order </a:t>
            </a:r>
            <a:r>
              <a:rPr lang="en-US" altLang="x-none">
                <a:hlinkClick r:id="rId4"/>
              </a:rPr>
              <a:t>optimization </a:t>
            </a:r>
            <a:r>
              <a:rPr lang="en-US" altLang="x-none">
                <a:hlinkClick r:id="rId5"/>
              </a:rPr>
              <a:t>algorithm. To find a </a:t>
            </a:r>
            <a:r>
              <a:rPr lang="en-US" altLang="x-none">
                <a:hlinkClick r:id="rId6"/>
              </a:rPr>
              <a:t>local minimum of a function using gradient descent, one takes steps proportional to the </a:t>
            </a:r>
            <a:r>
              <a:rPr lang="en-US" altLang="x-none" i="1">
                <a:hlinkClick r:id="rId6"/>
              </a:rPr>
              <a:t>negative</a:t>
            </a:r>
            <a:r>
              <a:rPr lang="en-US" altLang="x-none">
                <a:hlinkClick r:id="rId6"/>
              </a:rPr>
              <a:t> of the </a:t>
            </a:r>
            <a:r>
              <a:rPr lang="en-US" altLang="x-none">
                <a:hlinkClick r:id="rId7"/>
              </a:rPr>
              <a:t>gradient (or of the approximate gradient) of the function at the current point. If instead one takes steps proportional to the </a:t>
            </a:r>
            <a:r>
              <a:rPr lang="en-US" altLang="x-none" i="1">
                <a:hlinkClick r:id="rId7"/>
              </a:rPr>
              <a:t>positive</a:t>
            </a:r>
            <a:r>
              <a:rPr lang="en-US" altLang="x-none">
                <a:hlinkClick r:id="rId7"/>
              </a:rPr>
              <a:t> of the gradient, one approaches a </a:t>
            </a:r>
            <a:r>
              <a:rPr lang="en-US" altLang="x-none">
                <a:hlinkClick r:id="rId8"/>
              </a:rPr>
              <a:t>local maximum of that function; the procedure is then known as </a:t>
            </a:r>
            <a:r>
              <a:rPr lang="en-US" altLang="x-none" b="1">
                <a:hlinkClick r:id="rId8"/>
              </a:rPr>
              <a:t>gradient ascent</a:t>
            </a:r>
            <a:r>
              <a:rPr lang="en-US" altLang="x-none">
                <a:hlinkClick r:id="rId8"/>
              </a:rPr>
              <a:t>.</a:t>
            </a:r>
            <a:endParaRPr lang="en-US" altLang="x-none"/>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1487BD45-BCB1-0648-A189-1B7C3412E027}" type="slidenum">
              <a:rPr lang="en-US" altLang="x-none">
                <a:latin typeface="Calibri" charset="0"/>
              </a:rPr>
              <a:pPr fontAlgn="base">
                <a:spcBef>
                  <a:spcPct val="0"/>
                </a:spcBef>
                <a:spcAft>
                  <a:spcPct val="0"/>
                </a:spcAft>
              </a:pPr>
              <a:t>47</a:t>
            </a:fld>
            <a:endParaRPr lang="en-US" altLang="x-none">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BD7B6F2A-0406-0942-A6AA-DF8547ADAF69}" type="slidenum">
              <a:rPr lang="en-US" smtClean="0"/>
              <a:t>48</a:t>
            </a:fld>
            <a:endParaRPr lang="en-US"/>
          </a:p>
        </p:txBody>
      </p:sp>
    </p:spTree>
    <p:extLst>
      <p:ext uri="{BB962C8B-B14F-4D97-AF65-F5344CB8AC3E}">
        <p14:creationId xmlns:p14="http://schemas.microsoft.com/office/powerpoint/2010/main" val="2402258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B6F2A-0406-0942-A6AA-DF8547ADAF69}" type="slidenum">
              <a:rPr lang="en-US" smtClean="0"/>
              <a:t>55</a:t>
            </a:fld>
            <a:endParaRPr lang="en-US"/>
          </a:p>
        </p:txBody>
      </p:sp>
    </p:spTree>
    <p:extLst>
      <p:ext uri="{BB962C8B-B14F-4D97-AF65-F5344CB8AC3E}">
        <p14:creationId xmlns:p14="http://schemas.microsoft.com/office/powerpoint/2010/main" val="52934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D01C95D-52F3-1E40-9BAC-8DAF74B22C26}" type="slidenum">
              <a:rPr lang="en-US" smtClean="0"/>
              <a:pPr>
                <a:defRPr/>
              </a:pPr>
              <a:t>2</a:t>
            </a:fld>
            <a:endParaRPr lang="en-US"/>
          </a:p>
        </p:txBody>
      </p:sp>
    </p:spTree>
    <p:extLst>
      <p:ext uri="{BB962C8B-B14F-4D97-AF65-F5344CB8AC3E}">
        <p14:creationId xmlns:p14="http://schemas.microsoft.com/office/powerpoint/2010/main" val="137483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Occupation</a:t>
            </a:r>
          </a:p>
          <a:p>
            <a:pPr eaLnBrk="1" hangingPunct="1">
              <a:spcBef>
                <a:spcPct val="0"/>
              </a:spcBef>
            </a:pPr>
            <a:r>
              <a:rPr lang="en-US" altLang="x-none"/>
              <a:t>Sex</a:t>
            </a:r>
          </a:p>
          <a:p>
            <a:pPr eaLnBrk="1" hangingPunct="1">
              <a:spcBef>
                <a:spcPct val="0"/>
              </a:spcBef>
            </a:pPr>
            <a:r>
              <a:rPr lang="en-US" altLang="x-none"/>
              <a:t>Items</a:t>
            </a:r>
          </a:p>
          <a:p>
            <a:pPr eaLnBrk="1" hangingPunct="1">
              <a:spcBef>
                <a:spcPct val="0"/>
              </a:spcBef>
            </a:pPr>
            <a:r>
              <a:rPr lang="en-US" altLang="x-none"/>
              <a:t>Race</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21CA3661-72E5-0043-8E7D-B09B8894676F}" type="slidenum">
              <a:rPr lang="en-US" altLang="x-none">
                <a:latin typeface="Calibri" charset="0"/>
              </a:rPr>
              <a:pPr fontAlgn="base">
                <a:spcBef>
                  <a:spcPct val="0"/>
                </a:spcBef>
                <a:spcAft>
                  <a:spcPct val="0"/>
                </a:spcAft>
              </a:pPr>
              <a:t>13</a:t>
            </a:fld>
            <a:endParaRPr lang="en-US" altLang="x-none">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C15 C2 =</a:t>
            </a: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5A2B7FF2-14A5-244A-97CE-4B4E8F85D879}" type="slidenum">
              <a:rPr lang="en-US" altLang="x-none">
                <a:latin typeface="Calibri" charset="0"/>
              </a:rPr>
              <a:pPr fontAlgn="base">
                <a:spcBef>
                  <a:spcPct val="0"/>
                </a:spcBef>
                <a:spcAft>
                  <a:spcPct val="0"/>
                </a:spcAft>
              </a:pPr>
              <a:t>16</a:t>
            </a:fld>
            <a:endParaRPr lang="en-US" altLang="x-none">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morning</a:t>
            </a: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4B520A67-5C48-104D-9C99-5AB0D4125588}" type="slidenum">
              <a:rPr lang="en-US" altLang="x-none">
                <a:latin typeface="Calibri" charset="0"/>
              </a:rPr>
              <a:pPr fontAlgn="base">
                <a:spcBef>
                  <a:spcPct val="0"/>
                </a:spcBef>
                <a:spcAft>
                  <a:spcPct val="0"/>
                </a:spcAft>
              </a:pPr>
              <a:t>17</a:t>
            </a:fld>
            <a:endParaRPr lang="en-US" altLang="x-none">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evening</a:t>
            </a: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6168D1BC-C274-B642-BC15-7E0689991702}" type="slidenum">
              <a:rPr lang="en-US" altLang="x-none">
                <a:latin typeface="Calibri" charset="0"/>
              </a:rPr>
              <a:pPr fontAlgn="base">
                <a:spcBef>
                  <a:spcPct val="0"/>
                </a:spcBef>
                <a:spcAft>
                  <a:spcPct val="0"/>
                </a:spcAft>
              </a:pPr>
              <a:t>26</a:t>
            </a:fld>
            <a:endParaRPr lang="en-US" altLang="x-none">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Epsilon</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3280543E-D5A1-A147-8C9F-8850CA750C6B}" type="slidenum">
              <a:rPr lang="en-US" altLang="x-none">
                <a:latin typeface="Calibri" charset="0"/>
              </a:rPr>
              <a:pPr fontAlgn="base">
                <a:spcBef>
                  <a:spcPct val="0"/>
                </a:spcBef>
                <a:spcAft>
                  <a:spcPct val="0"/>
                </a:spcAft>
              </a:pPr>
              <a:t>27</a:t>
            </a:fld>
            <a:endParaRPr lang="en-US" altLang="x-none">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Epsilon</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3280543E-D5A1-A147-8C9F-8850CA750C6B}" type="slidenum">
              <a:rPr lang="en-US" altLang="x-none">
                <a:latin typeface="Calibri" charset="0"/>
              </a:rPr>
              <a:pPr fontAlgn="base">
                <a:spcBef>
                  <a:spcPct val="0"/>
                </a:spcBef>
                <a:spcAft>
                  <a:spcPct val="0"/>
                </a:spcAft>
              </a:pPr>
              <a:t>28</a:t>
            </a:fld>
            <a:endParaRPr lang="en-US" altLang="x-none">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a:t>the arguments of the maxima</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orbel" charset="0"/>
              </a:defRPr>
            </a:lvl1pPr>
            <a:lvl2pPr marL="702756" indent="-270291">
              <a:defRPr>
                <a:solidFill>
                  <a:schemeClr val="tx1"/>
                </a:solidFill>
                <a:latin typeface="Corbel" charset="0"/>
              </a:defRPr>
            </a:lvl2pPr>
            <a:lvl3pPr marL="1081164" indent="-216233">
              <a:defRPr>
                <a:solidFill>
                  <a:schemeClr val="tx1"/>
                </a:solidFill>
                <a:latin typeface="Corbel" charset="0"/>
              </a:defRPr>
            </a:lvl3pPr>
            <a:lvl4pPr marL="1513629" indent="-216233">
              <a:defRPr>
                <a:solidFill>
                  <a:schemeClr val="tx1"/>
                </a:solidFill>
                <a:latin typeface="Corbel" charset="0"/>
              </a:defRPr>
            </a:lvl4pPr>
            <a:lvl5pPr marL="1946095" indent="-216233">
              <a:defRPr>
                <a:solidFill>
                  <a:schemeClr val="tx1"/>
                </a:solidFill>
                <a:latin typeface="Corbel" charset="0"/>
              </a:defRPr>
            </a:lvl5pPr>
            <a:lvl6pPr marL="2378560" indent="-216233" eaLnBrk="0" fontAlgn="base" hangingPunct="0">
              <a:spcBef>
                <a:spcPct val="0"/>
              </a:spcBef>
              <a:spcAft>
                <a:spcPct val="0"/>
              </a:spcAft>
              <a:defRPr>
                <a:solidFill>
                  <a:schemeClr val="tx1"/>
                </a:solidFill>
                <a:latin typeface="Corbel" charset="0"/>
              </a:defRPr>
            </a:lvl6pPr>
            <a:lvl7pPr marL="2811026" indent="-216233" eaLnBrk="0" fontAlgn="base" hangingPunct="0">
              <a:spcBef>
                <a:spcPct val="0"/>
              </a:spcBef>
              <a:spcAft>
                <a:spcPct val="0"/>
              </a:spcAft>
              <a:defRPr>
                <a:solidFill>
                  <a:schemeClr val="tx1"/>
                </a:solidFill>
                <a:latin typeface="Corbel" charset="0"/>
              </a:defRPr>
            </a:lvl7pPr>
            <a:lvl8pPr marL="3243491" indent="-216233" eaLnBrk="0" fontAlgn="base" hangingPunct="0">
              <a:spcBef>
                <a:spcPct val="0"/>
              </a:spcBef>
              <a:spcAft>
                <a:spcPct val="0"/>
              </a:spcAft>
              <a:defRPr>
                <a:solidFill>
                  <a:schemeClr val="tx1"/>
                </a:solidFill>
                <a:latin typeface="Corbel" charset="0"/>
              </a:defRPr>
            </a:lvl8pPr>
            <a:lvl9pPr marL="3675957" indent="-216233" eaLnBrk="0" fontAlgn="base" hangingPunct="0">
              <a:spcBef>
                <a:spcPct val="0"/>
              </a:spcBef>
              <a:spcAft>
                <a:spcPct val="0"/>
              </a:spcAft>
              <a:defRPr>
                <a:solidFill>
                  <a:schemeClr val="tx1"/>
                </a:solidFill>
                <a:latin typeface="Corbel" charset="0"/>
              </a:defRPr>
            </a:lvl9pPr>
          </a:lstStyle>
          <a:p>
            <a:pPr fontAlgn="base">
              <a:spcBef>
                <a:spcPct val="0"/>
              </a:spcBef>
              <a:spcAft>
                <a:spcPct val="0"/>
              </a:spcAft>
            </a:pPr>
            <a:fld id="{E2C40469-BE61-0040-A4E9-38D7A01E6810}" type="slidenum">
              <a:rPr lang="en-US" altLang="x-none">
                <a:latin typeface="Calibri" charset="0"/>
              </a:rPr>
              <a:pPr fontAlgn="base">
                <a:spcBef>
                  <a:spcPct val="0"/>
                </a:spcBef>
                <a:spcAft>
                  <a:spcPct val="0"/>
                </a:spcAft>
              </a:pPr>
              <a:t>33</a:t>
            </a:fld>
            <a:endParaRPr lang="en-US" altLang="x-none">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BD30AD1-46FB-AC45-A73B-EAA291D40DD2}" type="datetime1">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2706848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2A0B3E-8E5C-2541-853E-13DF0F32C5AF}" type="datetime1">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2251439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42B154-0094-9241-A6DE-E7BDCA573C90}" type="datetime1">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42388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smtClean="0"/>
            </a:lvl1pPr>
          </a:lstStyle>
          <a:p>
            <a:pPr>
              <a:defRPr/>
            </a:pPr>
            <a:fld id="{5093CAA1-A241-AE4E-B717-366E0BA8CBFE}" type="datetime1">
              <a:rPr lang="en-US" altLang="x-none" smtClean="0"/>
              <a:t>4/27/21</a:t>
            </a:fld>
            <a:endParaRPr lang="en-US" altLang="x-none"/>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smtClean="0"/>
            </a:lvl1pPr>
          </a:lstStyle>
          <a:p>
            <a:pPr>
              <a:defRPr/>
            </a:pPr>
            <a:fld id="{8FF57BF9-4A88-B642-AF5A-16EF483EC9F7}" type="slidenum">
              <a:rPr lang="en-US" altLang="x-none"/>
              <a:pPr>
                <a:defRPr/>
              </a:pPr>
              <a:t>‹#›</a:t>
            </a:fld>
            <a:endParaRPr lang="en-US" altLang="x-none"/>
          </a:p>
        </p:txBody>
      </p:sp>
    </p:spTree>
    <p:extLst>
      <p:ext uri="{BB962C8B-B14F-4D97-AF65-F5344CB8AC3E}">
        <p14:creationId xmlns:p14="http://schemas.microsoft.com/office/powerpoint/2010/main" val="300114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D0B4F0-C08A-A041-922A-15EFF4AE4899}" type="datetime1">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2418395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DB5DE7-7001-2A43-8C09-D7C2D1C28456}" type="datetime1">
              <a:rPr lang="en-US" smtClean="0"/>
              <a:t>4/27/21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63413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DC802A-73BF-8A43-8C8B-E4531693B734}" type="datetime1">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596564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F80696-94C8-1947-A705-40415D45F7BB}" type="datetime1">
              <a:rPr lang="en-US" smtClean="0"/>
              <a:t>4/27/21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399608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C57EFE-8F25-5148-9175-35E29EA26924}" type="datetime1">
              <a:rPr lang="en-US" smtClean="0"/>
              <a:t>4/27/21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1679766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9FCF3-95F8-4945-9123-993D66438AB4}" type="datetime1">
              <a:rPr lang="en-US" smtClean="0"/>
              <a:t>4/27/21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2799975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11D37E-DB42-6E4B-8BAB-E008E92B3A31}" type="datetime1">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291332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D5EC15-726F-EE4B-88E8-46EAA168FD56}" type="datetime1">
              <a:rPr lang="en-US" smtClean="0"/>
              <a:t>4/27/21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EB34C-4976-6142-829F-2B71E7B19E8A}" type="slidenum">
              <a:rPr lang="en-US" smtClean="0"/>
              <a:t>‹#›</a:t>
            </a:fld>
            <a:endParaRPr lang="en-US"/>
          </a:p>
        </p:txBody>
      </p:sp>
    </p:spTree>
    <p:extLst>
      <p:ext uri="{BB962C8B-B14F-4D97-AF65-F5344CB8AC3E}">
        <p14:creationId xmlns:p14="http://schemas.microsoft.com/office/powerpoint/2010/main" val="1363227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DABA5-4FFA-174F-877C-55600401266F}" type="datetime1">
              <a:rPr lang="en-US" smtClean="0"/>
              <a:t>4/27/21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9EB34C-4976-6142-829F-2B71E7B19E8A}" type="slidenum">
              <a:rPr lang="en-US" smtClean="0"/>
              <a:t>‹#›</a:t>
            </a:fld>
            <a:endParaRPr lang="en-US"/>
          </a:p>
        </p:txBody>
      </p:sp>
    </p:spTree>
    <p:extLst>
      <p:ext uri="{BB962C8B-B14F-4D97-AF65-F5344CB8AC3E}">
        <p14:creationId xmlns:p14="http://schemas.microsoft.com/office/powerpoint/2010/main" val="2993549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22.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wmf"/><Relationship Id="rId11" Type="http://schemas.openxmlformats.org/officeDocument/2006/relationships/image" Target="../media/image27.png"/><Relationship Id="rId5" Type="http://schemas.openxmlformats.org/officeDocument/2006/relationships/oleObject" Target="../embeddings/oleObject2.bin"/><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47.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8.wmf"/><Relationship Id="rId11" Type="http://schemas.openxmlformats.org/officeDocument/2006/relationships/image" Target="../media/image54.png"/><Relationship Id="rId5" Type="http://schemas.openxmlformats.org/officeDocument/2006/relationships/oleObject" Target="../embeddings/oleObject5.bin"/><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49.wmf"/></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57.xml.rels><?xml version="1.0" encoding="UTF-8" standalone="yes"?>
<Relationships xmlns="http://schemas.openxmlformats.org/package/2006/relationships"><Relationship Id="rId3" Type="http://schemas.openxmlformats.org/officeDocument/2006/relationships/hyperlink" Target="http://cs.stanford.edu/people/jure/pubs/cesna-icdm13.pdf" TargetMode="External"/><Relationship Id="rId2" Type="http://schemas.openxmlformats.org/officeDocument/2006/relationships/hyperlink" Target="http://cs.stanford.edu/people/jure/pubs/bigclam-wsdm13.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320" y="1193164"/>
            <a:ext cx="8610600" cy="1692275"/>
          </a:xfrm>
        </p:spPr>
        <p:txBody>
          <a:bodyPr anchor="b">
            <a:normAutofit fontScale="90000"/>
          </a:bodyPr>
          <a:lstStyle/>
          <a:p>
            <a:pPr eaLnBrk="1" fontAlgn="auto" hangingPunct="1">
              <a:spcAft>
                <a:spcPts val="0"/>
              </a:spcAft>
              <a:defRPr/>
            </a:pPr>
            <a:r>
              <a:rPr lang="en-US" sz="5400" dirty="0">
                <a:solidFill>
                  <a:schemeClr val="accent1">
                    <a:satMod val="150000"/>
                  </a:schemeClr>
                </a:solidFill>
              </a:rPr>
              <a:t>Analysis of Large Graphs:</a:t>
            </a:r>
            <a:br>
              <a:rPr lang="en-US" sz="5400" dirty="0">
                <a:solidFill>
                  <a:schemeClr val="accent1">
                    <a:satMod val="150000"/>
                  </a:schemeClr>
                </a:solidFill>
              </a:rPr>
            </a:br>
            <a:r>
              <a:rPr lang="en-US" sz="5400" dirty="0">
                <a:solidFill>
                  <a:schemeClr val="accent1">
                    <a:satMod val="150000"/>
                  </a:schemeClr>
                </a:solidFill>
              </a:rPr>
              <a:t>Overlapping Communities</a:t>
            </a:r>
          </a:p>
        </p:txBody>
      </p:sp>
      <p:sp>
        <p:nvSpPr>
          <p:cNvPr id="6" name="TextBox 5">
            <a:extLst>
              <a:ext uri="{FF2B5EF4-FFF2-40B4-BE49-F238E27FC236}">
                <a16:creationId xmlns:a16="http://schemas.microsoft.com/office/drawing/2014/main" id="{19FB6391-F94B-C544-B07D-470826A6BE8A}"/>
              </a:ext>
            </a:extLst>
          </p:cNvPr>
          <p:cNvSpPr txBox="1"/>
          <p:nvPr/>
        </p:nvSpPr>
        <p:spPr>
          <a:xfrm>
            <a:off x="1143000" y="5486400"/>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3"/>
              </a:rPr>
              <a:t>http://www.mmds.org</a:t>
            </a:r>
            <a:r>
              <a:rPr lang="en-US" sz="1200" dirty="0">
                <a:latin typeface="Arial" pitchFamily="34" charset="0"/>
                <a:cs typeface="Arial" pitchFamily="34" charset="0"/>
              </a:rPr>
              <a:t> </a:t>
            </a:r>
          </a:p>
        </p:txBody>
      </p:sp>
      <p:sp>
        <p:nvSpPr>
          <p:cNvPr id="7" name="Text Box 4">
            <a:extLst>
              <a:ext uri="{FF2B5EF4-FFF2-40B4-BE49-F238E27FC236}">
                <a16:creationId xmlns:a16="http://schemas.microsoft.com/office/drawing/2014/main" id="{00B354A5-03D5-514C-AD76-A068386949AD}"/>
              </a:ext>
            </a:extLst>
          </p:cNvPr>
          <p:cNvSpPr txBox="1">
            <a:spLocks noChangeArrowheads="1"/>
          </p:cNvSpPr>
          <p:nvPr/>
        </p:nvSpPr>
        <p:spPr bwMode="auto">
          <a:xfrm>
            <a:off x="2234923" y="3429000"/>
            <a:ext cx="4674154"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Monotype Sorts" charset="2"/>
              <a:buChar char="u"/>
              <a:defRPr sz="2400">
                <a:solidFill>
                  <a:schemeClr val="tx1"/>
                </a:solidFill>
                <a:latin typeface="Times New Roman" charset="0"/>
                <a:ea typeface="ＭＳ Ｐゴシック" charset="-128"/>
                <a:cs typeface="Times New Roman" charset="0"/>
              </a:defRPr>
            </a:lvl1pPr>
            <a:lvl2pPr marL="742950" indent="-285750">
              <a:spcBef>
                <a:spcPct val="20000"/>
              </a:spcBef>
              <a:buClr>
                <a:schemeClr val="tx2"/>
              </a:buClr>
              <a:buFont typeface="Wingdings" charset="2"/>
              <a:buChar char="Ø"/>
              <a:defRPr sz="2200">
                <a:solidFill>
                  <a:schemeClr val="tx1"/>
                </a:solidFill>
                <a:latin typeface="Times New Roman" charset="0"/>
                <a:ea typeface="ＭＳ Ｐゴシック" charset="-128"/>
                <a:cs typeface="Times New Roman" charset="0"/>
              </a:defRPr>
            </a:lvl2pPr>
            <a:lvl3pPr marL="1143000" indent="-228600">
              <a:spcBef>
                <a:spcPct val="20000"/>
              </a:spcBef>
              <a:buClr>
                <a:schemeClr val="tx2"/>
              </a:buClr>
              <a:buChar char="•"/>
              <a:defRPr sz="2000">
                <a:solidFill>
                  <a:schemeClr val="tx1"/>
                </a:solidFill>
                <a:latin typeface="Times New Roman" charset="0"/>
                <a:ea typeface="ＭＳ Ｐゴシック" charset="-128"/>
                <a:cs typeface="Times New Roman" charset="0"/>
              </a:defRPr>
            </a:lvl3pPr>
            <a:lvl4pPr marL="1600200" indent="-228600">
              <a:spcBef>
                <a:spcPct val="20000"/>
              </a:spcBef>
              <a:buClr>
                <a:schemeClr val="tx2"/>
              </a:buClr>
              <a:buChar char="–"/>
              <a:defRPr>
                <a:solidFill>
                  <a:schemeClr val="tx1"/>
                </a:solidFill>
                <a:latin typeface="Times New Roman" charset="0"/>
                <a:ea typeface="ＭＳ Ｐゴシック" charset="-128"/>
                <a:cs typeface="Times New Roman" charset="0"/>
              </a:defRPr>
            </a:lvl4pPr>
            <a:lvl5pPr marL="2057400" indent="-228600">
              <a:spcBef>
                <a:spcPct val="20000"/>
              </a:spcBef>
              <a:buClr>
                <a:schemeClr val="tx2"/>
              </a:buClr>
              <a:buChar char="»"/>
              <a:defRPr>
                <a:solidFill>
                  <a:schemeClr val="tx1"/>
                </a:solidFill>
                <a:latin typeface="Times New Roman" charset="0"/>
                <a:ea typeface="ＭＳ Ｐゴシック" charset="-128"/>
                <a:cs typeface="Times New Roman" charset="0"/>
              </a:defRPr>
            </a:lvl5pPr>
            <a:lvl6pPr marL="25146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6pPr>
            <a:lvl7pPr marL="29718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7pPr>
            <a:lvl8pPr marL="34290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8pPr>
            <a:lvl9pPr marL="38862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9pPr>
          </a:lstStyle>
          <a:p>
            <a:pPr algn="ctr">
              <a:spcBef>
                <a:spcPct val="0"/>
              </a:spcBef>
              <a:buClrTx/>
              <a:buFontTx/>
              <a:buNone/>
            </a:pPr>
            <a:r>
              <a:rPr lang="en-US" altLang="en-US" sz="2000" dirty="0"/>
              <a:t>Professor Wei-Min Shen</a:t>
            </a:r>
          </a:p>
          <a:p>
            <a:pPr algn="ctr">
              <a:spcBef>
                <a:spcPct val="0"/>
              </a:spcBef>
              <a:buClrTx/>
              <a:buFontTx/>
              <a:buNone/>
            </a:pPr>
            <a:r>
              <a:rPr lang="en-US" altLang="en-US" sz="2000" dirty="0"/>
              <a:t>University of Southern California</a:t>
            </a:r>
          </a:p>
          <a:p>
            <a:pPr algn="ctr">
              <a:spcBef>
                <a:spcPct val="0"/>
              </a:spcBef>
              <a:buClrTx/>
              <a:buFontTx/>
              <a:buNone/>
            </a:pPr>
            <a:endParaRPr lang="en-US" altLang="en-US" sz="1200" dirty="0">
              <a:latin typeface="Tahoma" charset="0"/>
            </a:endParaRPr>
          </a:p>
          <a:p>
            <a:pPr algn="ctr">
              <a:spcBef>
                <a:spcPct val="0"/>
              </a:spcBef>
              <a:buClrTx/>
              <a:buFontTx/>
              <a:buNone/>
            </a:pPr>
            <a:r>
              <a:rPr lang="en-US" altLang="en-US" sz="1200" dirty="0">
                <a:latin typeface="Tahoma" charset="0"/>
              </a:rPr>
              <a:t>Thanks for source slides and material to: </a:t>
            </a:r>
          </a:p>
          <a:p>
            <a:pPr algn="ctr">
              <a:spcBef>
                <a:spcPct val="0"/>
              </a:spcBef>
              <a:buClrTx/>
              <a:buFontTx/>
              <a:buNone/>
            </a:pPr>
            <a:r>
              <a:rPr lang="en-US" altLang="en-US" sz="1200" dirty="0">
                <a:latin typeface="Tahoma" charset="0"/>
              </a:rPr>
              <a:t>J. </a:t>
            </a:r>
            <a:r>
              <a:rPr lang="en-US" altLang="en-US" sz="1200" dirty="0" err="1">
                <a:latin typeface="Tahoma" charset="0"/>
              </a:rPr>
              <a:t>Leskovec</a:t>
            </a:r>
            <a:r>
              <a:rPr lang="en-US" altLang="en-US" sz="1200" dirty="0">
                <a:latin typeface="Tahoma" charset="0"/>
              </a:rPr>
              <a:t>, A. </a:t>
            </a:r>
            <a:r>
              <a:rPr lang="en-US" altLang="en-US" sz="1200" dirty="0" err="1">
                <a:latin typeface="Tahoma" charset="0"/>
              </a:rPr>
              <a:t>Rajaraman</a:t>
            </a:r>
            <a:r>
              <a:rPr lang="en-US" altLang="en-US" sz="1200" dirty="0">
                <a:latin typeface="Tahoma" charset="0"/>
              </a:rPr>
              <a:t>, J. Ullman: Mining of Massive Datasets</a:t>
            </a:r>
          </a:p>
          <a:p>
            <a:pPr algn="ctr">
              <a:spcBef>
                <a:spcPct val="0"/>
              </a:spcBef>
              <a:buClrTx/>
              <a:buFontTx/>
              <a:buNone/>
            </a:pPr>
            <a:r>
              <a:rPr lang="en-US" altLang="en-US" sz="1200" dirty="0">
                <a:latin typeface="Arial" charset="0"/>
                <a:hlinkClick r:id="rId3"/>
              </a:rPr>
              <a:t>http://www.mmds.org</a:t>
            </a:r>
            <a:r>
              <a:rPr lang="en-US" altLang="en-US" sz="1200" dirty="0">
                <a:latin typeface="Arial" charset="0"/>
              </a:rPr>
              <a:t> </a:t>
            </a:r>
          </a:p>
        </p:txBody>
      </p:sp>
      <p:sp>
        <p:nvSpPr>
          <p:cNvPr id="3" name="Slide Number Placeholder 2">
            <a:extLst>
              <a:ext uri="{FF2B5EF4-FFF2-40B4-BE49-F238E27FC236}">
                <a16:creationId xmlns:a16="http://schemas.microsoft.com/office/drawing/2014/main" id="{6E01A780-8576-A743-B744-C71D3185958A}"/>
              </a:ext>
            </a:extLst>
          </p:cNvPr>
          <p:cNvSpPr>
            <a:spLocks noGrp="1"/>
          </p:cNvSpPr>
          <p:nvPr>
            <p:ph type="sldNum" sz="quarter" idx="12"/>
          </p:nvPr>
        </p:nvSpPr>
        <p:spPr/>
        <p:txBody>
          <a:bodyPr/>
          <a:lstStyle/>
          <a:p>
            <a:fld id="{849EB34C-4976-6142-829F-2B71E7B19E8A}" type="slidenum">
              <a:rPr lang="en-US" smtClean="0"/>
              <a:t>1</a:t>
            </a:fld>
            <a:endParaRPr lang="en-US"/>
          </a:p>
        </p:txBody>
      </p:sp>
    </p:spTree>
    <p:extLst>
      <p:ext uri="{BB962C8B-B14F-4D97-AF65-F5344CB8AC3E}">
        <p14:creationId xmlns:p14="http://schemas.microsoft.com/office/powerpoint/2010/main" val="127916236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Communities as Tiles!</a:t>
            </a:r>
          </a:p>
        </p:txBody>
      </p:sp>
      <p:sp>
        <p:nvSpPr>
          <p:cNvPr id="28674" name="Content Placeholder 2"/>
          <p:cNvSpPr>
            <a:spLocks noGrp="1"/>
          </p:cNvSpPr>
          <p:nvPr>
            <p:ph idx="1"/>
          </p:nvPr>
        </p:nvSpPr>
        <p:spPr>
          <a:xfrm>
            <a:off x="457200" y="1295400"/>
            <a:ext cx="8610600" cy="5257800"/>
          </a:xfrm>
        </p:spPr>
        <p:txBody>
          <a:bodyPr/>
          <a:lstStyle/>
          <a:p>
            <a:pPr eaLnBrk="1" hangingPunct="1"/>
            <a:r>
              <a:rPr lang="en-US" altLang="x-none" b="1">
                <a:solidFill>
                  <a:srgbClr val="0000FF"/>
                </a:solidFill>
                <a:latin typeface="Calibri" charset="0"/>
                <a:cs typeface="Calibri" charset="0"/>
              </a:rPr>
              <a:t>What is the structure of community overlaps:</a:t>
            </a:r>
            <a:br>
              <a:rPr lang="en-US" altLang="x-none" b="1">
                <a:solidFill>
                  <a:srgbClr val="0000FF"/>
                </a:solidFill>
                <a:latin typeface="Calibri" charset="0"/>
                <a:cs typeface="Calibri" charset="0"/>
              </a:rPr>
            </a:br>
            <a:r>
              <a:rPr lang="en-US" altLang="x-none" b="1">
                <a:solidFill>
                  <a:srgbClr val="D60093"/>
                </a:solidFill>
                <a:latin typeface="Calibri" charset="0"/>
                <a:cs typeface="Calibri" charset="0"/>
              </a:rPr>
              <a:t>Edge density in the overlaps is higher!</a:t>
            </a:r>
          </a:p>
        </p:txBody>
      </p:sp>
      <p:sp>
        <p:nvSpPr>
          <p:cNvPr id="28675"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07098D0A-C20A-FB40-9FA3-CC28D0D14BA0}" type="slidenum">
              <a:rPr lang="en-US" altLang="x-none">
                <a:solidFill>
                  <a:srgbClr val="3F3F3F"/>
                </a:solidFill>
                <a:latin typeface="Calibri" charset="0"/>
              </a:rPr>
              <a:pPr/>
              <a:t>10</a:t>
            </a:fld>
            <a:endParaRPr lang="en-US" altLang="x-none">
              <a:solidFill>
                <a:srgbClr val="3F3F3F"/>
              </a:solidFill>
              <a:latin typeface="Calibri"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3050"/>
            <a:ext cx="4502150" cy="2552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22550"/>
            <a:ext cx="3724275" cy="294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a:spLocks noChangeArrowheads="1"/>
          </p:cNvSpPr>
          <p:nvPr/>
        </p:nvSpPr>
        <p:spPr bwMode="auto">
          <a:xfrm>
            <a:off x="1949450" y="5638800"/>
            <a:ext cx="52451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4000" b="1">
                <a:solidFill>
                  <a:srgbClr val="FF0066"/>
                </a:solidFill>
              </a:rPr>
              <a:t>Communities as “tiles”</a:t>
            </a:r>
          </a:p>
        </p:txBody>
      </p:sp>
    </p:spTree>
    <p:extLst>
      <p:ext uri="{BB962C8B-B14F-4D97-AF65-F5344CB8AC3E}">
        <p14:creationId xmlns:p14="http://schemas.microsoft.com/office/powerpoint/2010/main" val="2449458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eaLnBrk="1" fontAlgn="auto" hangingPunct="1">
              <a:spcAft>
                <a:spcPts val="0"/>
              </a:spcAft>
              <a:defRPr/>
            </a:pPr>
            <a:r>
              <a:rPr lang="en-US" sz="5000" dirty="0">
                <a:solidFill>
                  <a:schemeClr val="accent1">
                    <a:satMod val="150000"/>
                  </a:schemeClr>
                </a:solidFill>
              </a:rPr>
              <a:t>Recap so far…</a:t>
            </a:r>
          </a:p>
        </p:txBody>
      </p:sp>
      <p:sp>
        <p:nvSpPr>
          <p:cNvPr id="29698"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AD5A950D-0B96-8441-B77E-9DA12AFC327E}" type="slidenum">
              <a:rPr lang="en-US" altLang="x-none">
                <a:solidFill>
                  <a:srgbClr val="3F3F3F"/>
                </a:solidFill>
                <a:latin typeface="Calibri" charset="0"/>
              </a:rPr>
              <a:pPr/>
              <a:t>11</a:t>
            </a:fld>
            <a:endParaRPr lang="en-US" altLang="x-none">
              <a:solidFill>
                <a:srgbClr val="3F3F3F"/>
              </a:solidFill>
              <a:latin typeface="Calibri" charset="0"/>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2857500" cy="2447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44725"/>
            <a:ext cx="3275013" cy="2479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ight Arrow 14"/>
          <p:cNvSpPr/>
          <p:nvPr/>
        </p:nvSpPr>
        <p:spPr>
          <a:xfrm>
            <a:off x="3429000" y="3276600"/>
            <a:ext cx="1371600" cy="6096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TextBox 11"/>
          <p:cNvSpPr txBox="1">
            <a:spLocks noChangeArrowheads="1"/>
          </p:cNvSpPr>
          <p:nvPr/>
        </p:nvSpPr>
        <p:spPr bwMode="auto">
          <a:xfrm>
            <a:off x="5332413" y="4659313"/>
            <a:ext cx="350678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800" b="1">
                <a:solidFill>
                  <a:srgbClr val="FF0066"/>
                </a:solidFill>
              </a:rPr>
              <a:t>This is what we want!</a:t>
            </a:r>
          </a:p>
        </p:txBody>
      </p:sp>
      <p:sp>
        <p:nvSpPr>
          <p:cNvPr id="29703" name="TextBox 12"/>
          <p:cNvSpPr txBox="1">
            <a:spLocks noChangeArrowheads="1"/>
          </p:cNvSpPr>
          <p:nvPr/>
        </p:nvSpPr>
        <p:spPr bwMode="auto">
          <a:xfrm>
            <a:off x="490538" y="4724400"/>
            <a:ext cx="2252662"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r>
              <a:rPr lang="en-US" altLang="x-none" sz="2800" b="1"/>
              <a:t>Communities</a:t>
            </a:r>
            <a:br>
              <a:rPr lang="en-US" altLang="x-none" sz="2800" b="1"/>
            </a:br>
            <a:r>
              <a:rPr lang="en-US" altLang="x-none" sz="2800" b="1"/>
              <a:t>in a network</a:t>
            </a:r>
          </a:p>
        </p:txBody>
      </p:sp>
    </p:spTree>
    <p:extLst>
      <p:ext uri="{BB962C8B-B14F-4D97-AF65-F5344CB8AC3E}">
        <p14:creationId xmlns:p14="http://schemas.microsoft.com/office/powerpoint/2010/main" val="2275119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Plan of attack</a:t>
            </a:r>
          </a:p>
        </p:txBody>
      </p:sp>
      <p:sp>
        <p:nvSpPr>
          <p:cNvPr id="3" name="Content Placeholder 2"/>
          <p:cNvSpPr>
            <a:spLocks noGrp="1"/>
          </p:cNvSpPr>
          <p:nvPr>
            <p:ph idx="1"/>
          </p:nvPr>
        </p:nvSpPr>
        <p:spPr>
          <a:xfrm>
            <a:off x="457200" y="1237320"/>
            <a:ext cx="8229600" cy="4525963"/>
          </a:xfrm>
        </p:spPr>
        <p:txBody>
          <a:bodyPr/>
          <a:lstStyle/>
          <a:p>
            <a:pPr eaLnBrk="1" hangingPunct="1"/>
            <a:r>
              <a:rPr lang="en-US" altLang="x-none" b="1" dirty="0">
                <a:solidFill>
                  <a:srgbClr val="0000FF"/>
                </a:solidFill>
                <a:latin typeface="Calibri" charset="0"/>
                <a:cs typeface="Calibri" charset="0"/>
              </a:rPr>
              <a:t>1) </a:t>
            </a:r>
            <a:r>
              <a:rPr lang="en-US" altLang="x-none" b="1" dirty="0">
                <a:latin typeface="Calibri" charset="0"/>
                <a:cs typeface="Calibri" charset="0"/>
              </a:rPr>
              <a:t>Given a model, we generate the network:</a:t>
            </a:r>
          </a:p>
          <a:p>
            <a:pPr eaLnBrk="1" hangingPunct="1"/>
            <a:endParaRPr lang="en-US" altLang="x-none" b="1" dirty="0">
              <a:latin typeface="Calibri" charset="0"/>
              <a:cs typeface="Calibri" charset="0"/>
            </a:endParaRPr>
          </a:p>
          <a:p>
            <a:pPr eaLnBrk="1" hangingPunct="1"/>
            <a:endParaRPr lang="en-US" altLang="x-none" b="1" dirty="0">
              <a:latin typeface="Calibri" charset="0"/>
              <a:cs typeface="Calibri" charset="0"/>
            </a:endParaRPr>
          </a:p>
          <a:p>
            <a:pPr eaLnBrk="1" hangingPunct="1"/>
            <a:endParaRPr lang="en-US" altLang="x-none" b="1" dirty="0">
              <a:latin typeface="Calibri" charset="0"/>
              <a:cs typeface="Calibri" charset="0"/>
            </a:endParaRPr>
          </a:p>
          <a:p>
            <a:pPr marL="0" indent="0" eaLnBrk="1" hangingPunct="1">
              <a:buNone/>
            </a:pPr>
            <a:endParaRPr lang="en-US" altLang="x-none" b="1" dirty="0">
              <a:latin typeface="Calibri" charset="0"/>
              <a:cs typeface="Calibri" charset="0"/>
            </a:endParaRPr>
          </a:p>
          <a:p>
            <a:pPr eaLnBrk="1" hangingPunct="1"/>
            <a:r>
              <a:rPr lang="en-US" altLang="x-none" b="1" dirty="0">
                <a:solidFill>
                  <a:srgbClr val="0000FF"/>
                </a:solidFill>
                <a:latin typeface="Calibri" charset="0"/>
                <a:cs typeface="Calibri" charset="0"/>
              </a:rPr>
              <a:t>2) </a:t>
            </a:r>
            <a:r>
              <a:rPr lang="en-US" altLang="x-none" b="1" dirty="0">
                <a:latin typeface="Calibri" charset="0"/>
                <a:cs typeface="Calibri" charset="0"/>
              </a:rPr>
              <a:t>Given a network, find the “best” model</a:t>
            </a:r>
          </a:p>
        </p:txBody>
      </p:sp>
      <p:sp>
        <p:nvSpPr>
          <p:cNvPr id="3072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B2C47870-5C64-B24C-A050-8A37FA2FD405}" type="slidenum">
              <a:rPr lang="en-US" altLang="x-none">
                <a:solidFill>
                  <a:srgbClr val="3F3F3F"/>
                </a:solidFill>
                <a:latin typeface="Calibri" charset="0"/>
              </a:rPr>
              <a:pPr/>
              <a:t>12</a:t>
            </a:fld>
            <a:endParaRPr lang="en-US" altLang="x-none">
              <a:solidFill>
                <a:srgbClr val="3F3F3F"/>
              </a:solidFill>
              <a:latin typeface="Calibri" charset="0"/>
            </a:endParaRPr>
          </a:p>
        </p:txBody>
      </p:sp>
      <p:sp>
        <p:nvSpPr>
          <p:cNvPr id="8" name="Right Arrow 7"/>
          <p:cNvSpPr>
            <a:spLocks noChangeArrowheads="1"/>
          </p:cNvSpPr>
          <p:nvPr/>
        </p:nvSpPr>
        <p:spPr bwMode="auto">
          <a:xfrm>
            <a:off x="3810000" y="2278063"/>
            <a:ext cx="1371600" cy="769937"/>
          </a:xfrm>
          <a:prstGeom prst="rightArrow">
            <a:avLst>
              <a:gd name="adj1" fmla="val 50000"/>
              <a:gd name="adj2" fmla="val 49955"/>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grpSp>
        <p:nvGrpSpPr>
          <p:cNvPr id="30726" name="Group 8"/>
          <p:cNvGrpSpPr>
            <a:grpSpLocks/>
          </p:cNvGrpSpPr>
          <p:nvPr/>
        </p:nvGrpSpPr>
        <p:grpSpPr bwMode="auto">
          <a:xfrm>
            <a:off x="5745163" y="2209800"/>
            <a:ext cx="2789237" cy="1362075"/>
            <a:chOff x="6545499" y="2819400"/>
            <a:chExt cx="1719507" cy="807482"/>
          </a:xfrm>
        </p:grpSpPr>
        <p:cxnSp>
          <p:nvCxnSpPr>
            <p:cNvPr id="10" name="Straight Connector 9"/>
            <p:cNvCxnSpPr>
              <a:stCxn id="27" idx="0"/>
              <a:endCxn id="26" idx="4"/>
            </p:cNvCxnSpPr>
            <p:nvPr/>
          </p:nvCxnSpPr>
          <p:spPr>
            <a:xfrm flipV="1">
              <a:off x="8169097" y="3055622"/>
              <a:ext cx="18595" cy="195753"/>
            </a:xfrm>
            <a:prstGeom prst="line">
              <a:avLst/>
            </a:prstGeom>
            <a:ln w="28575"/>
          </p:spPr>
          <p:style>
            <a:lnRef idx="1">
              <a:schemeClr val="dk1"/>
            </a:lnRef>
            <a:fillRef idx="0">
              <a:schemeClr val="dk1"/>
            </a:fillRef>
            <a:effectRef idx="0">
              <a:schemeClr val="dk1"/>
            </a:effectRef>
            <a:fontRef idx="minor">
              <a:schemeClr val="tx1"/>
            </a:fontRef>
          </p:style>
        </p:cxnSp>
        <p:grpSp>
          <p:nvGrpSpPr>
            <p:cNvPr id="30750" name="Group 10"/>
            <p:cNvGrpSpPr>
              <a:grpSpLocks/>
            </p:cNvGrpSpPr>
            <p:nvPr/>
          </p:nvGrpSpPr>
          <p:grpSpPr bwMode="auto">
            <a:xfrm>
              <a:off x="6545499" y="2819400"/>
              <a:ext cx="1719507" cy="807482"/>
              <a:chOff x="1910443" y="2875082"/>
              <a:chExt cx="2477293" cy="1237846"/>
            </a:xfrm>
          </p:grpSpPr>
          <p:cxnSp>
            <p:nvCxnSpPr>
              <p:cNvPr id="12" name="Straight Connector 11"/>
              <p:cNvCxnSpPr>
                <a:stCxn id="21" idx="5"/>
                <a:endCxn id="20" idx="1"/>
              </p:cNvCxnSpPr>
              <p:nvPr/>
            </p:nvCxnSpPr>
            <p:spPr>
              <a:xfrm>
                <a:off x="2100787" y="3284812"/>
                <a:ext cx="452596" cy="395303"/>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41" y="3015025"/>
                <a:ext cx="156505" cy="742996"/>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421" y="3137655"/>
                <a:ext cx="697929" cy="278444"/>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421" y="3420427"/>
                <a:ext cx="559753" cy="227948"/>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1335" y="3420427"/>
                <a:ext cx="3257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044" y="3524302"/>
                <a:ext cx="490665" cy="398188"/>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8845" y="2986171"/>
                <a:ext cx="317241" cy="460224"/>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41" y="3524302"/>
                <a:ext cx="394788" cy="242375"/>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54" y="3646933"/>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C</a:t>
                </a:r>
              </a:p>
            </p:txBody>
          </p:sp>
          <p:sp>
            <p:nvSpPr>
              <p:cNvPr id="21" name="Oval 20"/>
              <p:cNvSpPr/>
              <p:nvPr/>
            </p:nvSpPr>
            <p:spPr>
              <a:xfrm>
                <a:off x="1910443" y="3094374"/>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A</a:t>
                </a:r>
              </a:p>
            </p:txBody>
          </p:sp>
          <p:sp>
            <p:nvSpPr>
              <p:cNvPr id="22" name="Oval 21"/>
              <p:cNvSpPr/>
              <p:nvPr/>
            </p:nvSpPr>
            <p:spPr>
              <a:xfrm>
                <a:off x="2677459" y="2875082"/>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B</a:t>
                </a:r>
              </a:p>
            </p:txBody>
          </p:sp>
          <p:sp>
            <p:nvSpPr>
              <p:cNvPr id="23" name="Oval 22"/>
              <p:cNvSpPr/>
              <p:nvPr/>
            </p:nvSpPr>
            <p:spPr>
              <a:xfrm>
                <a:off x="2994699" y="3335307"/>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D</a:t>
                </a:r>
              </a:p>
            </p:txBody>
          </p:sp>
          <p:sp>
            <p:nvSpPr>
              <p:cNvPr id="24" name="Oval 23"/>
              <p:cNvSpPr/>
              <p:nvPr/>
            </p:nvSpPr>
            <p:spPr>
              <a:xfrm>
                <a:off x="3467035" y="3307895"/>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E</a:t>
                </a:r>
              </a:p>
            </p:txBody>
          </p:sp>
          <p:sp>
            <p:nvSpPr>
              <p:cNvPr id="25" name="Oval 24"/>
              <p:cNvSpPr/>
              <p:nvPr/>
            </p:nvSpPr>
            <p:spPr>
              <a:xfrm>
                <a:off x="3643279" y="3890751"/>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H</a:t>
                </a:r>
              </a:p>
            </p:txBody>
          </p:sp>
          <p:sp>
            <p:nvSpPr>
              <p:cNvPr id="26" name="Oval 25"/>
              <p:cNvSpPr/>
              <p:nvPr/>
            </p:nvSpPr>
            <p:spPr>
              <a:xfrm>
                <a:off x="4164963" y="3015025"/>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F</a:t>
                </a:r>
              </a:p>
            </p:txBody>
          </p:sp>
          <p:sp>
            <p:nvSpPr>
              <p:cNvPr id="27" name="Oval 26"/>
              <p:cNvSpPr/>
              <p:nvPr/>
            </p:nvSpPr>
            <p:spPr>
              <a:xfrm>
                <a:off x="4138174" y="3537287"/>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G</a:t>
                </a:r>
              </a:p>
            </p:txBody>
          </p:sp>
        </p:grpSp>
      </p:grpSp>
      <p:grpSp>
        <p:nvGrpSpPr>
          <p:cNvPr id="30" name="Group 29"/>
          <p:cNvGrpSpPr>
            <a:grpSpLocks/>
          </p:cNvGrpSpPr>
          <p:nvPr/>
        </p:nvGrpSpPr>
        <p:grpSpPr bwMode="auto">
          <a:xfrm>
            <a:off x="5850820" y="5013556"/>
            <a:ext cx="2789237" cy="1362075"/>
            <a:chOff x="6545499" y="2819400"/>
            <a:chExt cx="1719507" cy="807482"/>
          </a:xfrm>
        </p:grpSpPr>
        <p:cxnSp>
          <p:nvCxnSpPr>
            <p:cNvPr id="31" name="Straight Connector 30"/>
            <p:cNvCxnSpPr>
              <a:stCxn id="48" idx="0"/>
              <a:endCxn id="47" idx="4"/>
            </p:cNvCxnSpPr>
            <p:nvPr/>
          </p:nvCxnSpPr>
          <p:spPr>
            <a:xfrm flipV="1">
              <a:off x="8169097" y="3055621"/>
              <a:ext cx="18595" cy="195753"/>
            </a:xfrm>
            <a:prstGeom prst="line">
              <a:avLst/>
            </a:prstGeom>
            <a:ln w="28575"/>
          </p:spPr>
          <p:style>
            <a:lnRef idx="1">
              <a:schemeClr val="dk1"/>
            </a:lnRef>
            <a:fillRef idx="0">
              <a:schemeClr val="dk1"/>
            </a:fillRef>
            <a:effectRef idx="0">
              <a:schemeClr val="dk1"/>
            </a:effectRef>
            <a:fontRef idx="minor">
              <a:schemeClr val="tx1"/>
            </a:fontRef>
          </p:style>
        </p:cxnSp>
        <p:grpSp>
          <p:nvGrpSpPr>
            <p:cNvPr id="30732" name="Group 31"/>
            <p:cNvGrpSpPr>
              <a:grpSpLocks/>
            </p:cNvGrpSpPr>
            <p:nvPr/>
          </p:nvGrpSpPr>
          <p:grpSpPr bwMode="auto">
            <a:xfrm>
              <a:off x="6545499" y="2819400"/>
              <a:ext cx="1719507" cy="807482"/>
              <a:chOff x="1910443" y="2875082"/>
              <a:chExt cx="2477293" cy="1237846"/>
            </a:xfrm>
          </p:grpSpPr>
          <p:cxnSp>
            <p:nvCxnSpPr>
              <p:cNvPr id="33" name="Straight Connector 32"/>
              <p:cNvCxnSpPr>
                <a:stCxn id="42" idx="5"/>
                <a:endCxn id="41" idx="1"/>
              </p:cNvCxnSpPr>
              <p:nvPr/>
            </p:nvCxnSpPr>
            <p:spPr>
              <a:xfrm>
                <a:off x="2100787" y="3284812"/>
                <a:ext cx="452596" cy="395303"/>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41" y="3015025"/>
                <a:ext cx="156505" cy="742997"/>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421" y="3137655"/>
                <a:ext cx="697929" cy="2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421" y="3420427"/>
                <a:ext cx="559753" cy="227948"/>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1335" y="3420427"/>
                <a:ext cx="3257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044" y="3524302"/>
                <a:ext cx="490665" cy="398188"/>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8845" y="2986170"/>
                <a:ext cx="317241" cy="460225"/>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41" y="3524302"/>
                <a:ext cx="394788" cy="242375"/>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54" y="3646932"/>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C</a:t>
                </a:r>
              </a:p>
            </p:txBody>
          </p:sp>
          <p:sp>
            <p:nvSpPr>
              <p:cNvPr id="42" name="Oval 41"/>
              <p:cNvSpPr/>
              <p:nvPr/>
            </p:nvSpPr>
            <p:spPr>
              <a:xfrm>
                <a:off x="1910443" y="3094374"/>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A</a:t>
                </a:r>
              </a:p>
            </p:txBody>
          </p:sp>
          <p:sp>
            <p:nvSpPr>
              <p:cNvPr id="43" name="Oval 42"/>
              <p:cNvSpPr/>
              <p:nvPr/>
            </p:nvSpPr>
            <p:spPr>
              <a:xfrm>
                <a:off x="2677459" y="2875082"/>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B</a:t>
                </a:r>
              </a:p>
            </p:txBody>
          </p:sp>
          <p:sp>
            <p:nvSpPr>
              <p:cNvPr id="44" name="Oval 43"/>
              <p:cNvSpPr/>
              <p:nvPr/>
            </p:nvSpPr>
            <p:spPr>
              <a:xfrm>
                <a:off x="2994699" y="3335306"/>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D</a:t>
                </a:r>
              </a:p>
            </p:txBody>
          </p:sp>
          <p:sp>
            <p:nvSpPr>
              <p:cNvPr id="45" name="Oval 44"/>
              <p:cNvSpPr/>
              <p:nvPr/>
            </p:nvSpPr>
            <p:spPr>
              <a:xfrm>
                <a:off x="3467035" y="3307895"/>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E</a:t>
                </a:r>
              </a:p>
            </p:txBody>
          </p:sp>
          <p:sp>
            <p:nvSpPr>
              <p:cNvPr id="46" name="Oval 45"/>
              <p:cNvSpPr/>
              <p:nvPr/>
            </p:nvSpPr>
            <p:spPr>
              <a:xfrm>
                <a:off x="3643279" y="3890751"/>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H</a:t>
                </a:r>
              </a:p>
            </p:txBody>
          </p:sp>
          <p:sp>
            <p:nvSpPr>
              <p:cNvPr id="47" name="Oval 46"/>
              <p:cNvSpPr/>
              <p:nvPr/>
            </p:nvSpPr>
            <p:spPr>
              <a:xfrm>
                <a:off x="4164963" y="3015025"/>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F</a:t>
                </a:r>
              </a:p>
            </p:txBody>
          </p:sp>
          <p:sp>
            <p:nvSpPr>
              <p:cNvPr id="48" name="Oval 47"/>
              <p:cNvSpPr/>
              <p:nvPr/>
            </p:nvSpPr>
            <p:spPr>
              <a:xfrm>
                <a:off x="4138174" y="3537286"/>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G</a:t>
                </a:r>
              </a:p>
            </p:txBody>
          </p:sp>
        </p:grpSp>
      </p:grpSp>
      <p:sp>
        <p:nvSpPr>
          <p:cNvPr id="49" name="Right Arrow 48"/>
          <p:cNvSpPr>
            <a:spLocks noChangeArrowheads="1"/>
          </p:cNvSpPr>
          <p:nvPr/>
        </p:nvSpPr>
        <p:spPr bwMode="auto">
          <a:xfrm flipH="1">
            <a:off x="3810000" y="5173663"/>
            <a:ext cx="1371600" cy="769937"/>
          </a:xfrm>
          <a:prstGeom prst="rightArrow">
            <a:avLst>
              <a:gd name="adj1" fmla="val 50000"/>
              <a:gd name="adj2" fmla="val 49955"/>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sp>
        <p:nvSpPr>
          <p:cNvPr id="53" name="Cloud 52"/>
          <p:cNvSpPr/>
          <p:nvPr/>
        </p:nvSpPr>
        <p:spPr>
          <a:xfrm>
            <a:off x="795338" y="2009775"/>
            <a:ext cx="2417762"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r>
              <a:rPr lang="en-US" sz="2000" b="1" dirty="0">
                <a:solidFill>
                  <a:srgbClr val="D60093"/>
                </a:solidFill>
              </a:rPr>
              <a:t>Generative model for networks</a:t>
            </a:r>
          </a:p>
        </p:txBody>
      </p:sp>
      <p:sp>
        <p:nvSpPr>
          <p:cNvPr id="54" name="Cloud 53"/>
          <p:cNvSpPr/>
          <p:nvPr/>
        </p:nvSpPr>
        <p:spPr>
          <a:xfrm>
            <a:off x="907874" y="4938712"/>
            <a:ext cx="2416175"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r>
              <a:rPr lang="en-US" sz="2000" b="1" dirty="0">
                <a:solidFill>
                  <a:srgbClr val="D60093"/>
                </a:solidFill>
              </a:rPr>
              <a:t>Generative model for networks</a:t>
            </a:r>
          </a:p>
        </p:txBody>
      </p:sp>
    </p:spTree>
    <p:extLst>
      <p:ext uri="{BB962C8B-B14F-4D97-AF65-F5344CB8AC3E}">
        <p14:creationId xmlns:p14="http://schemas.microsoft.com/office/powerpoint/2010/main" val="32436378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Model of networks</a:t>
            </a:r>
          </a:p>
        </p:txBody>
      </p:sp>
      <p:sp>
        <p:nvSpPr>
          <p:cNvPr id="31746" name="Content Placeholder 2"/>
          <p:cNvSpPr>
            <a:spLocks noGrp="1"/>
          </p:cNvSpPr>
          <p:nvPr>
            <p:ph idx="1"/>
          </p:nvPr>
        </p:nvSpPr>
        <p:spPr>
          <a:xfrm>
            <a:off x="457200" y="1295400"/>
            <a:ext cx="8610600" cy="5257800"/>
          </a:xfrm>
        </p:spPr>
        <p:txBody>
          <a:bodyPr/>
          <a:lstStyle/>
          <a:p>
            <a:pPr eaLnBrk="1" hangingPunct="1"/>
            <a:r>
              <a:rPr lang="en-US" altLang="x-none" b="1">
                <a:latin typeface="Calibri" charset="0"/>
                <a:cs typeface="Calibri" charset="0"/>
              </a:rPr>
              <a:t>Goal:</a:t>
            </a:r>
            <a:r>
              <a:rPr lang="en-US" altLang="x-none">
                <a:latin typeface="Calibri" charset="0"/>
                <a:cs typeface="Calibri" charset="0"/>
              </a:rPr>
              <a:t> </a:t>
            </a:r>
            <a:r>
              <a:rPr lang="en-US" altLang="x-none" b="1">
                <a:solidFill>
                  <a:srgbClr val="0000FF"/>
                </a:solidFill>
                <a:latin typeface="Calibri" charset="0"/>
                <a:cs typeface="Calibri" charset="0"/>
              </a:rPr>
              <a:t>Define a model that can generate networks</a:t>
            </a:r>
          </a:p>
          <a:p>
            <a:pPr lvl="1" eaLnBrk="1" hangingPunct="1"/>
            <a:r>
              <a:rPr lang="en-US" altLang="x-none">
                <a:latin typeface="Calibri" charset="0"/>
                <a:cs typeface="Calibri" charset="0"/>
              </a:rPr>
              <a:t>The model will have a set of “parameters” that we will later want to estimate (and detect communities)</a:t>
            </a:r>
          </a:p>
          <a:p>
            <a:pPr lvl="1" eaLnBrk="1" hangingPunct="1"/>
            <a:endParaRPr lang="en-US" altLang="x-none">
              <a:latin typeface="Calibri" charset="0"/>
              <a:cs typeface="Calibri" charset="0"/>
            </a:endParaRPr>
          </a:p>
          <a:p>
            <a:pPr lvl="1" eaLnBrk="1" hangingPunct="1"/>
            <a:endParaRPr lang="en-US" altLang="x-none">
              <a:latin typeface="Calibri" charset="0"/>
              <a:cs typeface="Calibri" charset="0"/>
            </a:endParaRPr>
          </a:p>
          <a:p>
            <a:pPr lvl="1" eaLnBrk="1" hangingPunct="1"/>
            <a:endParaRPr lang="en-US" altLang="x-none">
              <a:latin typeface="Calibri" charset="0"/>
              <a:cs typeface="Calibri" charset="0"/>
            </a:endParaRPr>
          </a:p>
          <a:p>
            <a:pPr lvl="1" eaLnBrk="1" hangingPunct="1"/>
            <a:endParaRPr lang="en-US" altLang="x-none">
              <a:latin typeface="Calibri" charset="0"/>
              <a:cs typeface="Calibri" charset="0"/>
            </a:endParaRPr>
          </a:p>
          <a:p>
            <a:pPr eaLnBrk="1" hangingPunct="1"/>
            <a:r>
              <a:rPr lang="en-US" altLang="x-none" b="1">
                <a:solidFill>
                  <a:srgbClr val="FF0066"/>
                </a:solidFill>
                <a:latin typeface="Calibri" charset="0"/>
                <a:cs typeface="Calibri" charset="0"/>
              </a:rPr>
              <a:t>Q: </a:t>
            </a:r>
            <a:r>
              <a:rPr lang="en-US" altLang="x-none" b="1">
                <a:latin typeface="Calibri" charset="0"/>
                <a:cs typeface="Calibri" charset="0"/>
              </a:rPr>
              <a:t>Given a set of nodes, how do communities “generate” edges of the network?</a:t>
            </a:r>
          </a:p>
        </p:txBody>
      </p:sp>
      <p:sp>
        <p:nvSpPr>
          <p:cNvPr id="317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3C39B06E-D789-EB45-8974-BB5388EB4906}" type="slidenum">
              <a:rPr lang="en-US" altLang="x-none">
                <a:solidFill>
                  <a:srgbClr val="3F3F3F"/>
                </a:solidFill>
                <a:latin typeface="Calibri" charset="0"/>
              </a:rPr>
              <a:pPr/>
              <a:t>13</a:t>
            </a:fld>
            <a:endParaRPr lang="en-US" altLang="x-none">
              <a:solidFill>
                <a:srgbClr val="3F3F3F"/>
              </a:solidFill>
              <a:latin typeface="Calibri" charset="0"/>
            </a:endParaRPr>
          </a:p>
        </p:txBody>
      </p:sp>
      <p:sp>
        <p:nvSpPr>
          <p:cNvPr id="7" name="Right Arrow 6"/>
          <p:cNvSpPr>
            <a:spLocks noChangeArrowheads="1"/>
          </p:cNvSpPr>
          <p:nvPr/>
        </p:nvSpPr>
        <p:spPr bwMode="auto">
          <a:xfrm>
            <a:off x="3810000" y="3851275"/>
            <a:ext cx="1371600" cy="768350"/>
          </a:xfrm>
          <a:prstGeom prst="rightArrow">
            <a:avLst>
              <a:gd name="adj1" fmla="val 50000"/>
              <a:gd name="adj2" fmla="val 50058"/>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grpSp>
        <p:nvGrpSpPr>
          <p:cNvPr id="31750" name="Group 7"/>
          <p:cNvGrpSpPr>
            <a:grpSpLocks/>
          </p:cNvGrpSpPr>
          <p:nvPr/>
        </p:nvGrpSpPr>
        <p:grpSpPr bwMode="auto">
          <a:xfrm>
            <a:off x="5745163" y="3781425"/>
            <a:ext cx="2789237" cy="1362075"/>
            <a:chOff x="6545499" y="2819400"/>
            <a:chExt cx="1719507" cy="807482"/>
          </a:xfrm>
        </p:grpSpPr>
        <p:cxnSp>
          <p:nvCxnSpPr>
            <p:cNvPr id="9" name="Straight Connector 8"/>
            <p:cNvCxnSpPr>
              <a:stCxn id="26" idx="0"/>
              <a:endCxn id="25" idx="4"/>
            </p:cNvCxnSpPr>
            <p:nvPr/>
          </p:nvCxnSpPr>
          <p:spPr>
            <a:xfrm flipV="1">
              <a:off x="8169097" y="3055622"/>
              <a:ext cx="18595" cy="195753"/>
            </a:xfrm>
            <a:prstGeom prst="line">
              <a:avLst/>
            </a:prstGeom>
            <a:ln w="28575"/>
          </p:spPr>
          <p:style>
            <a:lnRef idx="1">
              <a:schemeClr val="dk1"/>
            </a:lnRef>
            <a:fillRef idx="0">
              <a:schemeClr val="dk1"/>
            </a:fillRef>
            <a:effectRef idx="0">
              <a:schemeClr val="dk1"/>
            </a:effectRef>
            <a:fontRef idx="minor">
              <a:schemeClr val="tx1"/>
            </a:fontRef>
          </p:style>
        </p:cxnSp>
        <p:grpSp>
          <p:nvGrpSpPr>
            <p:cNvPr id="31753" name="Group 9"/>
            <p:cNvGrpSpPr>
              <a:grpSpLocks/>
            </p:cNvGrpSpPr>
            <p:nvPr/>
          </p:nvGrpSpPr>
          <p:grpSpPr bwMode="auto">
            <a:xfrm>
              <a:off x="6545499" y="2819400"/>
              <a:ext cx="1719507" cy="807482"/>
              <a:chOff x="1910443" y="2875082"/>
              <a:chExt cx="2477293" cy="1237846"/>
            </a:xfrm>
          </p:grpSpPr>
          <p:cxnSp>
            <p:nvCxnSpPr>
              <p:cNvPr id="11" name="Straight Connector 10"/>
              <p:cNvCxnSpPr>
                <a:stCxn id="20" idx="5"/>
                <a:endCxn id="19" idx="1"/>
              </p:cNvCxnSpPr>
              <p:nvPr/>
            </p:nvCxnSpPr>
            <p:spPr>
              <a:xfrm>
                <a:off x="2100787" y="3284812"/>
                <a:ext cx="452596" cy="395303"/>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41" y="3015025"/>
                <a:ext cx="156505" cy="742996"/>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421" y="3137655"/>
                <a:ext cx="697929" cy="278444"/>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421" y="3420427"/>
                <a:ext cx="559753" cy="227948"/>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1335" y="3420427"/>
                <a:ext cx="3257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044" y="3524302"/>
                <a:ext cx="490665" cy="398188"/>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8845" y="2986171"/>
                <a:ext cx="317241" cy="460224"/>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41" y="3524302"/>
                <a:ext cx="394788" cy="242375"/>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54" y="3646933"/>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C</a:t>
                </a:r>
              </a:p>
            </p:txBody>
          </p:sp>
          <p:sp>
            <p:nvSpPr>
              <p:cNvPr id="20" name="Oval 19"/>
              <p:cNvSpPr/>
              <p:nvPr/>
            </p:nvSpPr>
            <p:spPr>
              <a:xfrm>
                <a:off x="1910443" y="3094374"/>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A</a:t>
                </a:r>
              </a:p>
            </p:txBody>
          </p:sp>
          <p:sp>
            <p:nvSpPr>
              <p:cNvPr id="21" name="Oval 20"/>
              <p:cNvSpPr/>
              <p:nvPr/>
            </p:nvSpPr>
            <p:spPr>
              <a:xfrm>
                <a:off x="2677459" y="2875082"/>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B</a:t>
                </a:r>
              </a:p>
            </p:txBody>
          </p:sp>
          <p:sp>
            <p:nvSpPr>
              <p:cNvPr id="22" name="Oval 21"/>
              <p:cNvSpPr/>
              <p:nvPr/>
            </p:nvSpPr>
            <p:spPr>
              <a:xfrm>
                <a:off x="2994699" y="3335307"/>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D</a:t>
                </a:r>
              </a:p>
            </p:txBody>
          </p:sp>
          <p:sp>
            <p:nvSpPr>
              <p:cNvPr id="23" name="Oval 22"/>
              <p:cNvSpPr/>
              <p:nvPr/>
            </p:nvSpPr>
            <p:spPr>
              <a:xfrm>
                <a:off x="3467035" y="3307895"/>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E</a:t>
                </a:r>
              </a:p>
            </p:txBody>
          </p:sp>
          <p:sp>
            <p:nvSpPr>
              <p:cNvPr id="24" name="Oval 23"/>
              <p:cNvSpPr/>
              <p:nvPr/>
            </p:nvSpPr>
            <p:spPr>
              <a:xfrm>
                <a:off x="3643279" y="3890751"/>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H</a:t>
                </a:r>
              </a:p>
            </p:txBody>
          </p:sp>
          <p:sp>
            <p:nvSpPr>
              <p:cNvPr id="25" name="Oval 24"/>
              <p:cNvSpPr/>
              <p:nvPr/>
            </p:nvSpPr>
            <p:spPr>
              <a:xfrm>
                <a:off x="4164963" y="3015025"/>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F</a:t>
                </a:r>
              </a:p>
            </p:txBody>
          </p:sp>
          <p:sp>
            <p:nvSpPr>
              <p:cNvPr id="26" name="Oval 25"/>
              <p:cNvSpPr/>
              <p:nvPr/>
            </p:nvSpPr>
            <p:spPr>
              <a:xfrm>
                <a:off x="4138174" y="3537287"/>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G</a:t>
                </a:r>
              </a:p>
            </p:txBody>
          </p:sp>
        </p:grpSp>
      </p:grpSp>
      <p:sp>
        <p:nvSpPr>
          <p:cNvPr id="27" name="Cloud 26"/>
          <p:cNvSpPr/>
          <p:nvPr/>
        </p:nvSpPr>
        <p:spPr>
          <a:xfrm>
            <a:off x="795338" y="3581400"/>
            <a:ext cx="2417762"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r>
              <a:rPr lang="en-US" sz="2000" b="1" dirty="0">
                <a:solidFill>
                  <a:srgbClr val="D60093"/>
                </a:solidFill>
              </a:rPr>
              <a:t>Generative model for networks</a:t>
            </a:r>
          </a:p>
        </p:txBody>
      </p:sp>
    </p:spTree>
    <p:extLst>
      <p:ext uri="{BB962C8B-B14F-4D97-AF65-F5344CB8AC3E}">
        <p14:creationId xmlns:p14="http://schemas.microsoft.com/office/powerpoint/2010/main" val="1354652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Maximum-Likelihood Estimation</a:t>
            </a:r>
          </a:p>
        </p:txBody>
      </p:sp>
      <p:sp>
        <p:nvSpPr>
          <p:cNvPr id="33794" name="Subtitle 7"/>
          <p:cNvSpPr>
            <a:spLocks noGrp="1"/>
          </p:cNvSpPr>
          <p:nvPr>
            <p:ph type="subTitle" idx="1"/>
          </p:nvPr>
        </p:nvSpPr>
        <p:spPr>
          <a:xfrm>
            <a:off x="685800" y="1828800"/>
            <a:ext cx="8077200" cy="1500188"/>
          </a:xfrm>
        </p:spPr>
        <p:txBody>
          <a:bodyPr/>
          <a:lstStyle/>
          <a:p>
            <a:pPr eaLnBrk="1" hangingPunct="1"/>
            <a:endParaRPr lang="x-none" altLang="x-none">
              <a:latin typeface="Calibri" charset="0"/>
              <a:cs typeface="Calibri" charset="0"/>
            </a:endParaRPr>
          </a:p>
        </p:txBody>
      </p:sp>
      <p:sp>
        <p:nvSpPr>
          <p:cNvPr id="2" name="Slide Number Placeholder 1">
            <a:extLst>
              <a:ext uri="{FF2B5EF4-FFF2-40B4-BE49-F238E27FC236}">
                <a16:creationId xmlns:a16="http://schemas.microsoft.com/office/drawing/2014/main" id="{9C3ED857-0048-5D43-AF60-1BEEABF22349}"/>
              </a:ext>
            </a:extLst>
          </p:cNvPr>
          <p:cNvSpPr>
            <a:spLocks noGrp="1"/>
          </p:cNvSpPr>
          <p:nvPr>
            <p:ph type="sldNum" sz="quarter" idx="12"/>
          </p:nvPr>
        </p:nvSpPr>
        <p:spPr/>
        <p:txBody>
          <a:bodyPr/>
          <a:lstStyle/>
          <a:p>
            <a:fld id="{849EB34C-4976-6142-829F-2B71E7B19E8A}" type="slidenum">
              <a:rPr lang="en-US" smtClean="0"/>
              <a:t>14</a:t>
            </a:fld>
            <a:endParaRPr lang="en-US"/>
          </a:p>
        </p:txBody>
      </p:sp>
    </p:spTree>
    <p:extLst>
      <p:ext uri="{BB962C8B-B14F-4D97-AF65-F5344CB8AC3E}">
        <p14:creationId xmlns:p14="http://schemas.microsoft.com/office/powerpoint/2010/main" val="170689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Maximum-Likelihood Estimation</a:t>
            </a:r>
          </a:p>
        </p:txBody>
      </p:sp>
      <p:sp>
        <p:nvSpPr>
          <p:cNvPr id="34818" name="Content Placeholder 2"/>
          <p:cNvSpPr>
            <a:spLocks noGrp="1"/>
          </p:cNvSpPr>
          <p:nvPr>
            <p:ph idx="1"/>
          </p:nvPr>
        </p:nvSpPr>
        <p:spPr/>
        <p:txBody>
          <a:bodyPr>
            <a:normAutofit fontScale="92500" lnSpcReduction="10000"/>
          </a:bodyPr>
          <a:lstStyle/>
          <a:p>
            <a:pPr eaLnBrk="1" hangingPunct="1"/>
            <a:r>
              <a:rPr lang="en-US" altLang="x-none" dirty="0">
                <a:latin typeface="Calibri" charset="0"/>
                <a:cs typeface="Calibri" charset="0"/>
              </a:rPr>
              <a:t>Assume a generative process (the model </a:t>
            </a:r>
            <a:r>
              <a:rPr lang="en-US" altLang="x-none" i="1" dirty="0">
                <a:latin typeface="Calibri" charset="0"/>
                <a:cs typeface="Calibri" charset="0"/>
              </a:rPr>
              <a:t>M</a:t>
            </a:r>
            <a:r>
              <a:rPr lang="en-US" altLang="x-none" dirty="0">
                <a:latin typeface="Calibri" charset="0"/>
                <a:cs typeface="Calibri" charset="0"/>
              </a:rPr>
              <a:t> ) </a:t>
            </a:r>
          </a:p>
          <a:p>
            <a:pPr lvl="1" eaLnBrk="1" hangingPunct="1"/>
            <a:r>
              <a:rPr lang="en-US" altLang="x-none" dirty="0">
                <a:latin typeface="Calibri" charset="0"/>
                <a:cs typeface="Calibri" charset="0"/>
              </a:rPr>
              <a:t>for creating instances of some artifact, for example, “friends graphs” </a:t>
            </a:r>
            <a:r>
              <a:rPr lang="en-US" altLang="x-none" i="1" dirty="0">
                <a:latin typeface="Calibri" charset="0"/>
                <a:cs typeface="Calibri" charset="0"/>
              </a:rPr>
              <a:t>G</a:t>
            </a:r>
            <a:r>
              <a:rPr lang="en-US" altLang="x-none" i="1" baseline="-25000" dirty="0">
                <a:latin typeface="Calibri" charset="0"/>
                <a:cs typeface="Calibri" charset="0"/>
              </a:rPr>
              <a:t>1 </a:t>
            </a:r>
            <a:r>
              <a:rPr lang="en-US" altLang="x-none" i="1" dirty="0">
                <a:latin typeface="Calibri" charset="0"/>
                <a:cs typeface="Calibri" charset="0"/>
              </a:rPr>
              <a:t>,…,G</a:t>
            </a:r>
            <a:r>
              <a:rPr lang="en-US" altLang="x-none" i="1" baseline="-25000" dirty="0">
                <a:latin typeface="Calibri" charset="0"/>
                <a:cs typeface="Calibri" charset="0"/>
              </a:rPr>
              <a:t>25 </a:t>
            </a:r>
            <a:r>
              <a:rPr lang="en-US" altLang="x-none" i="1" dirty="0">
                <a:latin typeface="Calibri" charset="0"/>
                <a:cs typeface="Calibri" charset="0"/>
              </a:rPr>
              <a:t>,..</a:t>
            </a:r>
          </a:p>
          <a:p>
            <a:pPr eaLnBrk="1" hangingPunct="1"/>
            <a:r>
              <a:rPr lang="en-US" altLang="x-none" dirty="0">
                <a:latin typeface="Calibri" charset="0"/>
                <a:cs typeface="Calibri" charset="0"/>
              </a:rPr>
              <a:t>The model has parameters </a:t>
            </a:r>
          </a:p>
          <a:p>
            <a:pPr lvl="1" eaLnBrk="1" hangingPunct="1"/>
            <a:r>
              <a:rPr lang="en-US" altLang="x-none" dirty="0">
                <a:latin typeface="Calibri" charset="0"/>
                <a:cs typeface="Calibri" charset="0"/>
              </a:rPr>
              <a:t>for determining </a:t>
            </a:r>
            <a:r>
              <a:rPr lang="en-US" altLang="x-none" dirty="0">
                <a:solidFill>
                  <a:srgbClr val="FF0000"/>
                </a:solidFill>
                <a:latin typeface="Calibri" charset="0"/>
                <a:cs typeface="Calibri" charset="0"/>
              </a:rPr>
              <a:t>the </a:t>
            </a:r>
            <a:r>
              <a:rPr lang="en-US" altLang="x-none" u="sng" dirty="0">
                <a:solidFill>
                  <a:srgbClr val="FF0000"/>
                </a:solidFill>
                <a:latin typeface="Calibri" charset="0"/>
                <a:cs typeface="Calibri" charset="0"/>
              </a:rPr>
              <a:t>probability</a:t>
            </a:r>
            <a:r>
              <a:rPr lang="en-US" altLang="x-none" dirty="0">
                <a:solidFill>
                  <a:srgbClr val="FF0000"/>
                </a:solidFill>
                <a:latin typeface="Calibri" charset="0"/>
                <a:cs typeface="Calibri" charset="0"/>
              </a:rPr>
              <a:t> of generating any particular instance of the artifact</a:t>
            </a:r>
          </a:p>
          <a:p>
            <a:pPr lvl="1" eaLnBrk="1" hangingPunct="1"/>
            <a:r>
              <a:rPr lang="en-US" altLang="x-none" dirty="0">
                <a:latin typeface="Calibri" charset="0"/>
                <a:cs typeface="Calibri" charset="0"/>
              </a:rPr>
              <a:t>the “likelihood”  of the parameter values</a:t>
            </a:r>
          </a:p>
          <a:p>
            <a:pPr eaLnBrk="1" hangingPunct="1"/>
            <a:r>
              <a:rPr lang="en-US" altLang="x-none" dirty="0">
                <a:latin typeface="Calibri" charset="0"/>
                <a:cs typeface="Calibri" charset="0"/>
              </a:rPr>
              <a:t>The </a:t>
            </a:r>
            <a:r>
              <a:rPr lang="en-US" altLang="x-none" u="sng" dirty="0">
                <a:latin typeface="Calibri" charset="0"/>
                <a:cs typeface="Calibri" charset="0"/>
              </a:rPr>
              <a:t>value of the parameters </a:t>
            </a:r>
            <a:r>
              <a:rPr lang="en-US" altLang="x-none" dirty="0">
                <a:latin typeface="Calibri" charset="0"/>
                <a:cs typeface="Calibri" charset="0"/>
              </a:rPr>
              <a:t>that gives the </a:t>
            </a:r>
            <a:r>
              <a:rPr lang="en-US" altLang="x-none" u="sng" dirty="0">
                <a:latin typeface="Calibri" charset="0"/>
                <a:cs typeface="Calibri" charset="0"/>
              </a:rPr>
              <a:t>largest value of the likelihood </a:t>
            </a:r>
            <a:r>
              <a:rPr lang="en-US" altLang="x-none" dirty="0">
                <a:latin typeface="Calibri" charset="0"/>
                <a:cs typeface="Calibri" charset="0"/>
              </a:rPr>
              <a:t>is the “correct” model for the observed artifact</a:t>
            </a:r>
          </a:p>
        </p:txBody>
      </p:sp>
      <p:sp>
        <p:nvSpPr>
          <p:cNvPr id="34820"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336EB3AA-A05A-E24E-8F8E-3DE8EAA8FF9C}" type="slidenum">
              <a:rPr lang="en-US" altLang="x-none">
                <a:solidFill>
                  <a:srgbClr val="3F3F3F"/>
                </a:solidFill>
                <a:latin typeface="Calibri" charset="0"/>
              </a:rPr>
              <a:pPr/>
              <a:t>15</a:t>
            </a:fld>
            <a:endParaRPr lang="en-US" altLang="x-none">
              <a:solidFill>
                <a:srgbClr val="3F3F3F"/>
              </a:solidFill>
              <a:latin typeface="Calibri" charset="0"/>
            </a:endParaRPr>
          </a:p>
        </p:txBody>
      </p:sp>
      <p:sp>
        <p:nvSpPr>
          <p:cNvPr id="3" name="TextBox 2">
            <a:extLst>
              <a:ext uri="{FF2B5EF4-FFF2-40B4-BE49-F238E27FC236}">
                <a16:creationId xmlns:a16="http://schemas.microsoft.com/office/drawing/2014/main" id="{BABFE16C-42D7-2C45-A3BC-B94F590F8E6F}"/>
              </a:ext>
            </a:extLst>
          </p:cNvPr>
          <p:cNvSpPr txBox="1"/>
          <p:nvPr/>
        </p:nvSpPr>
        <p:spPr>
          <a:xfrm>
            <a:off x="5150063" y="2573866"/>
            <a:ext cx="3926203" cy="646331"/>
          </a:xfrm>
          <a:prstGeom prst="rect">
            <a:avLst/>
          </a:prstGeom>
          <a:solidFill>
            <a:schemeClr val="accent5">
              <a:lumMod val="60000"/>
              <a:lumOff val="40000"/>
            </a:schemeClr>
          </a:solidFill>
        </p:spPr>
        <p:txBody>
          <a:bodyPr wrap="none" rtlCol="0">
            <a:spAutoFit/>
          </a:bodyPr>
          <a:lstStyle/>
          <a:p>
            <a:r>
              <a:rPr lang="en-US" dirty="0"/>
              <a:t>What is the simplest model for a graph?</a:t>
            </a:r>
          </a:p>
          <a:p>
            <a:r>
              <a:rPr lang="en-US" dirty="0"/>
              <a:t>How many parameters does it have?</a:t>
            </a:r>
          </a:p>
        </p:txBody>
      </p:sp>
      <p:sp>
        <p:nvSpPr>
          <p:cNvPr id="5" name="TextBox 4">
            <a:extLst>
              <a:ext uri="{FF2B5EF4-FFF2-40B4-BE49-F238E27FC236}">
                <a16:creationId xmlns:a16="http://schemas.microsoft.com/office/drawing/2014/main" id="{C32C1A03-8AB7-CF4B-9289-A8FEE7E62BAB}"/>
              </a:ext>
            </a:extLst>
          </p:cNvPr>
          <p:cNvSpPr txBox="1"/>
          <p:nvPr/>
        </p:nvSpPr>
        <p:spPr>
          <a:xfrm>
            <a:off x="7367589" y="3980682"/>
            <a:ext cx="1717137" cy="461665"/>
          </a:xfrm>
          <a:prstGeom prst="rect">
            <a:avLst/>
          </a:prstGeom>
          <a:solidFill>
            <a:schemeClr val="accent2">
              <a:lumMod val="20000"/>
              <a:lumOff val="80000"/>
            </a:schemeClr>
          </a:solidFill>
        </p:spPr>
        <p:txBody>
          <a:bodyPr wrap="none" rtlCol="0">
            <a:spAutoFit/>
          </a:bodyPr>
          <a:lstStyle/>
          <a:p>
            <a:r>
              <a:rPr lang="en-US" sz="2400" i="1" dirty="0"/>
              <a:t>P</a:t>
            </a:r>
            <a:r>
              <a:rPr lang="en-US" sz="2400" dirty="0"/>
              <a:t>(</a:t>
            </a:r>
            <a:r>
              <a:rPr lang="en-US" sz="2400" i="1" dirty="0"/>
              <a:t>G</a:t>
            </a:r>
            <a:r>
              <a:rPr lang="en-US" sz="2400" i="1" baseline="-25000" dirty="0"/>
              <a:t>5</a:t>
            </a:r>
            <a:r>
              <a:rPr lang="en-US" sz="2400" dirty="0"/>
              <a:t>|</a:t>
            </a:r>
            <a:r>
              <a:rPr lang="en-US" sz="2400" i="1" dirty="0"/>
              <a:t>M</a:t>
            </a:r>
            <a:r>
              <a:rPr lang="en-US" sz="2400" dirty="0"/>
              <a:t>) = ?</a:t>
            </a:r>
          </a:p>
        </p:txBody>
      </p:sp>
    </p:spTree>
    <p:extLst>
      <p:ext uri="{BB962C8B-B14F-4D97-AF65-F5344CB8AC3E}">
        <p14:creationId xmlns:p14="http://schemas.microsoft.com/office/powerpoint/2010/main" val="122765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Simple MLE Example (1)</a:t>
            </a:r>
          </a:p>
        </p:txBody>
      </p:sp>
      <p:sp>
        <p:nvSpPr>
          <p:cNvPr id="35842" name="Content Placeholder 2"/>
          <p:cNvSpPr>
            <a:spLocks noGrp="1"/>
          </p:cNvSpPr>
          <p:nvPr>
            <p:ph idx="1"/>
          </p:nvPr>
        </p:nvSpPr>
        <p:spPr>
          <a:xfrm>
            <a:off x="457200" y="1306686"/>
            <a:ext cx="8229600" cy="4525963"/>
          </a:xfrm>
        </p:spPr>
        <p:txBody>
          <a:bodyPr/>
          <a:lstStyle/>
          <a:p>
            <a:pPr eaLnBrk="1" hangingPunct="1"/>
            <a:r>
              <a:rPr lang="en-US" altLang="x-none" sz="2400" dirty="0">
                <a:latin typeface="Calibri" charset="0"/>
                <a:cs typeface="Calibri" charset="0"/>
              </a:rPr>
              <a:t>Model: E</a:t>
            </a:r>
            <a:r>
              <a:rPr lang="en-US" altLang="x-none" sz="2800" dirty="0">
                <a:latin typeface="Calibri" charset="0"/>
                <a:cs typeface="Calibri" charset="0"/>
              </a:rPr>
              <a:t>ach edge is present with probability </a:t>
            </a:r>
            <a:r>
              <a:rPr lang="en-US" altLang="x-none" sz="2800" i="1" dirty="0">
                <a:latin typeface="Calibri" charset="0"/>
                <a:cs typeface="Calibri" charset="0"/>
              </a:rPr>
              <a:t>p</a:t>
            </a:r>
            <a:r>
              <a:rPr lang="en-US" altLang="x-none" sz="2800" dirty="0">
                <a:latin typeface="Calibri" charset="0"/>
                <a:cs typeface="Calibri" charset="0"/>
              </a:rPr>
              <a:t> with the presence or absence of each edge chosen independently</a:t>
            </a:r>
          </a:p>
          <a:p>
            <a:pPr eaLnBrk="1" hangingPunct="1"/>
            <a:r>
              <a:rPr lang="en-US" altLang="x-none" sz="2400" dirty="0">
                <a:latin typeface="Calibri" charset="0"/>
                <a:cs typeface="Calibri" charset="0"/>
              </a:rPr>
              <a:t>Parameter: </a:t>
            </a:r>
            <a:r>
              <a:rPr lang="en-US" altLang="x-none" sz="2800" i="1" dirty="0">
                <a:latin typeface="Calibri" charset="0"/>
                <a:cs typeface="Calibri" charset="0"/>
              </a:rPr>
              <a:t>p	</a:t>
            </a:r>
            <a:r>
              <a:rPr lang="en-US" altLang="x-none" sz="2000" i="1" dirty="0">
                <a:latin typeface="Calibri" charset="0"/>
                <a:cs typeface="Calibri" charset="0"/>
              </a:rPr>
              <a:t>// this model M has only one parameter</a:t>
            </a:r>
            <a:endParaRPr lang="en-US" altLang="x-none" sz="2800" i="1" dirty="0">
              <a:latin typeface="Calibri" charset="0"/>
              <a:cs typeface="Calibri" charset="0"/>
            </a:endParaRPr>
          </a:p>
          <a:p>
            <a:pPr eaLnBrk="1" hangingPunct="1"/>
            <a:r>
              <a:rPr lang="en-US" altLang="x-none" sz="2400" dirty="0">
                <a:latin typeface="Calibri" charset="0"/>
                <a:cs typeface="Calibri" charset="0"/>
              </a:rPr>
              <a:t>Example: a graph with 15 nodes and 23 edges</a:t>
            </a:r>
          </a:p>
          <a:p>
            <a:pPr eaLnBrk="1" hangingPunct="1"/>
            <a:endParaRPr lang="en-US" altLang="x-none" sz="2400" dirty="0">
              <a:latin typeface="Calibri" charset="0"/>
              <a:cs typeface="Calibri" charset="0"/>
            </a:endParaRPr>
          </a:p>
        </p:txBody>
      </p:sp>
      <p:sp>
        <p:nvSpPr>
          <p:cNvPr id="35844"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DC59EBC7-E677-9745-9EF4-B0AB6967FF3C}" type="slidenum">
              <a:rPr lang="en-US" altLang="x-none">
                <a:solidFill>
                  <a:srgbClr val="3F3F3F"/>
                </a:solidFill>
                <a:latin typeface="Calibri" charset="0"/>
              </a:rPr>
              <a:pPr/>
              <a:t>16</a:t>
            </a:fld>
            <a:endParaRPr lang="en-US" altLang="x-none">
              <a:solidFill>
                <a:srgbClr val="3F3F3F"/>
              </a:solidFill>
              <a:latin typeface="Calibri" charset="0"/>
            </a:endParaRPr>
          </a:p>
        </p:txBody>
      </p:sp>
      <p:pic>
        <p:nvPicPr>
          <p:cNvPr id="35845"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3098"/>
          <a:stretch>
            <a:fillRect/>
          </a:stretch>
        </p:blipFill>
        <p:spPr bwMode="auto">
          <a:xfrm>
            <a:off x="4437063" y="3429000"/>
            <a:ext cx="4500562" cy="306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6" name="TextBox 6"/>
          <p:cNvSpPr txBox="1">
            <a:spLocks noChangeArrowheads="1"/>
          </p:cNvSpPr>
          <p:nvPr/>
        </p:nvSpPr>
        <p:spPr bwMode="auto">
          <a:xfrm>
            <a:off x="349250" y="3705225"/>
            <a:ext cx="4595813" cy="2831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orbel" charset="0"/>
              </a:defRPr>
            </a:lvl1pPr>
            <a:lvl2pPr marL="742950" indent="-285750">
              <a:defRPr>
                <a:solidFill>
                  <a:schemeClr val="tx1"/>
                </a:solidFill>
                <a:latin typeface="Corbel" charset="0"/>
              </a:defRPr>
            </a:lvl2pPr>
            <a:lvl3pPr marL="1485900" indent="-5715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buFont typeface="Wingdings" charset="2"/>
              <a:buChar char="q"/>
            </a:pPr>
            <a:r>
              <a:rPr lang="en-US" altLang="x-none" sz="2400" dirty="0"/>
              <a:t>How many pairs of nodes do we have? 105</a:t>
            </a:r>
          </a:p>
          <a:p>
            <a:pPr eaLnBrk="1" hangingPunct="1">
              <a:buFont typeface="Wingdings" charset="2"/>
              <a:buChar char="q"/>
            </a:pPr>
            <a:r>
              <a:rPr lang="en-US" altLang="x-none" sz="2400" dirty="0"/>
              <a:t>If each edge is connected by a probability </a:t>
            </a:r>
            <a:r>
              <a:rPr lang="en-US" altLang="x-none" sz="2400" i="1" dirty="0"/>
              <a:t>p, the probability of having the graph on the right is </a:t>
            </a:r>
            <a:r>
              <a:rPr lang="en-US" altLang="x-none" sz="4000" i="1" dirty="0"/>
              <a:t>P(</a:t>
            </a:r>
            <a:r>
              <a:rPr lang="en-US" altLang="x-none" sz="4000" i="1" dirty="0" err="1"/>
              <a:t>G</a:t>
            </a:r>
            <a:r>
              <a:rPr lang="en-US" altLang="x-none" sz="4000" i="1" baseline="-25000" dirty="0" err="1"/>
              <a:t>x</a:t>
            </a:r>
            <a:r>
              <a:rPr lang="en-US" altLang="x-none" sz="4000" i="1" dirty="0" err="1"/>
              <a:t>|M</a:t>
            </a:r>
            <a:r>
              <a:rPr lang="en-US" altLang="x-none" sz="4000" i="1" dirty="0"/>
              <a:t>) = p</a:t>
            </a:r>
            <a:r>
              <a:rPr lang="en-US" altLang="x-none" sz="4000" i="1" baseline="30000" dirty="0"/>
              <a:t>23</a:t>
            </a:r>
            <a:r>
              <a:rPr lang="en-US" altLang="x-none" sz="4000" i="1" dirty="0"/>
              <a:t>(1-p)</a:t>
            </a:r>
            <a:r>
              <a:rPr lang="en-US" altLang="x-none" sz="4000" i="1" baseline="30000" dirty="0"/>
              <a:t>82</a:t>
            </a:r>
            <a:endParaRPr lang="en-US" altLang="x-none" sz="4000" i="1" dirty="0"/>
          </a:p>
          <a:p>
            <a:pPr eaLnBrk="1" hangingPunct="1">
              <a:buFont typeface="Wingdings" charset="2"/>
              <a:buChar char="q"/>
            </a:pPr>
            <a:endParaRPr lang="en-US" altLang="x-none" dirty="0">
              <a:latin typeface="Arial" charset="0"/>
              <a:ea typeface="Arial" charset="0"/>
              <a:cs typeface="Arial" charset="0"/>
            </a:endParaRPr>
          </a:p>
        </p:txBody>
      </p:sp>
      <p:sp>
        <p:nvSpPr>
          <p:cNvPr id="3" name="TextBox 2">
            <a:extLst>
              <a:ext uri="{FF2B5EF4-FFF2-40B4-BE49-F238E27FC236}">
                <a16:creationId xmlns:a16="http://schemas.microsoft.com/office/drawing/2014/main" id="{1DA9287D-5AB5-214C-BE86-B4DE022C8846}"/>
              </a:ext>
            </a:extLst>
          </p:cNvPr>
          <p:cNvSpPr txBox="1"/>
          <p:nvPr/>
        </p:nvSpPr>
        <p:spPr>
          <a:xfrm>
            <a:off x="8169730" y="5794224"/>
            <a:ext cx="428322" cy="369332"/>
          </a:xfrm>
          <a:prstGeom prst="rect">
            <a:avLst/>
          </a:prstGeom>
          <a:noFill/>
        </p:spPr>
        <p:txBody>
          <a:bodyPr wrap="none" rtlCol="0">
            <a:spAutoFit/>
          </a:bodyPr>
          <a:lstStyle/>
          <a:p>
            <a:r>
              <a:rPr lang="en-US" dirty="0"/>
              <a:t>Gx</a:t>
            </a:r>
          </a:p>
        </p:txBody>
      </p:sp>
    </p:spTree>
    <p:extLst>
      <p:ext uri="{BB962C8B-B14F-4D97-AF65-F5344CB8AC3E}">
        <p14:creationId xmlns:p14="http://schemas.microsoft.com/office/powerpoint/2010/main" val="241696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Simple MLE Example (2)</a:t>
            </a:r>
          </a:p>
        </p:txBody>
      </p:sp>
      <p:sp>
        <p:nvSpPr>
          <p:cNvPr id="37890" name="Content Placeholder 2"/>
          <p:cNvSpPr>
            <a:spLocks noGrp="1"/>
          </p:cNvSpPr>
          <p:nvPr>
            <p:ph idx="1"/>
          </p:nvPr>
        </p:nvSpPr>
        <p:spPr>
          <a:xfrm>
            <a:off x="457200" y="1417638"/>
            <a:ext cx="8229600" cy="4525963"/>
          </a:xfrm>
        </p:spPr>
        <p:txBody>
          <a:bodyPr>
            <a:normAutofit fontScale="85000" lnSpcReduction="20000"/>
          </a:bodyPr>
          <a:lstStyle/>
          <a:p>
            <a:pPr eaLnBrk="1" hangingPunct="1"/>
            <a:r>
              <a:rPr lang="en-US" altLang="x-none" sz="2800" b="1" dirty="0">
                <a:latin typeface="Calibri" charset="0"/>
                <a:cs typeface="Calibri" charset="0"/>
              </a:rPr>
              <a:t>NOW, the other way around</a:t>
            </a:r>
          </a:p>
          <a:p>
            <a:pPr eaLnBrk="1" hangingPunct="1"/>
            <a:r>
              <a:rPr lang="en-US" altLang="x-none" sz="2800" dirty="0">
                <a:latin typeface="Calibri" charset="0"/>
                <a:cs typeface="Calibri" charset="0"/>
              </a:rPr>
              <a:t>Given this graph, what is the best value for </a:t>
            </a:r>
            <a:r>
              <a:rPr lang="en-US" altLang="x-none" sz="2800" i="1" dirty="0">
                <a:latin typeface="Calibri" charset="0"/>
                <a:cs typeface="Calibri" charset="0"/>
              </a:rPr>
              <a:t>p</a:t>
            </a:r>
            <a:r>
              <a:rPr lang="en-US" altLang="x-none" sz="2800" dirty="0">
                <a:latin typeface="Calibri" charset="0"/>
                <a:cs typeface="Calibri" charset="0"/>
              </a:rPr>
              <a:t> ?</a:t>
            </a:r>
          </a:p>
          <a:p>
            <a:pPr eaLnBrk="1" hangingPunct="1"/>
            <a:r>
              <a:rPr lang="en-US" altLang="x-none" sz="2800" dirty="0">
                <a:latin typeface="Calibri" charset="0"/>
                <a:cs typeface="Calibri" charset="0"/>
              </a:rPr>
              <a:t>Take the first derivative of the probability function and set it to 0 for finding the maximum/minimum of </a:t>
            </a:r>
            <a:r>
              <a:rPr lang="en-US" altLang="x-none" sz="2800" i="1" dirty="0">
                <a:latin typeface="Calibri" charset="0"/>
                <a:cs typeface="Calibri" charset="0"/>
              </a:rPr>
              <a:t>p</a:t>
            </a:r>
            <a:r>
              <a:rPr lang="en-US" altLang="x-none" sz="2800" dirty="0">
                <a:latin typeface="Calibri" charset="0"/>
                <a:cs typeface="Calibri" charset="0"/>
              </a:rPr>
              <a:t>, as follows</a:t>
            </a:r>
            <a:endParaRPr lang="en-US" altLang="x-none" sz="2800" i="1" dirty="0">
              <a:latin typeface="Calibri" charset="0"/>
              <a:cs typeface="Calibri" charset="0"/>
            </a:endParaRPr>
          </a:p>
          <a:p>
            <a:pPr eaLnBrk="1" hangingPunct="1"/>
            <a:endParaRPr lang="en-US" altLang="x-none" dirty="0">
              <a:latin typeface="Calibri" charset="0"/>
              <a:cs typeface="Calibri" charset="0"/>
            </a:endParaRPr>
          </a:p>
          <a:p>
            <a:pPr eaLnBrk="1" hangingPunct="1"/>
            <a:endParaRPr lang="en-US" altLang="x-none" dirty="0">
              <a:latin typeface="Calibri" charset="0"/>
              <a:cs typeface="Calibri" charset="0"/>
            </a:endParaRPr>
          </a:p>
          <a:p>
            <a:pPr marL="119062" lvl="2" indent="0" eaLnBrk="1" hangingPunct="1">
              <a:spcBef>
                <a:spcPct val="0"/>
              </a:spcBef>
              <a:buClr>
                <a:schemeClr val="accent1"/>
              </a:buClr>
              <a:buSzPct val="80000"/>
              <a:buNone/>
            </a:pPr>
            <a:endParaRPr lang="en-US" altLang="x-none" dirty="0">
              <a:latin typeface="Calibri" charset="0"/>
              <a:cs typeface="Calibri" charset="0"/>
            </a:endParaRPr>
          </a:p>
          <a:p>
            <a:pPr marL="119062" lvl="2" indent="0" eaLnBrk="1" hangingPunct="1">
              <a:spcBef>
                <a:spcPct val="0"/>
              </a:spcBef>
              <a:buClr>
                <a:schemeClr val="accent1"/>
              </a:buClr>
              <a:buSzPct val="80000"/>
              <a:buNone/>
            </a:pPr>
            <a:endParaRPr lang="en-US" altLang="x-none" dirty="0">
              <a:latin typeface="Calibri" charset="0"/>
              <a:cs typeface="Calibri" charset="0"/>
            </a:endParaRPr>
          </a:p>
          <a:p>
            <a:pPr marL="438150" lvl="2" indent="-319088" eaLnBrk="1" hangingPunct="1">
              <a:spcBef>
                <a:spcPct val="0"/>
              </a:spcBef>
              <a:buClr>
                <a:schemeClr val="accent1"/>
              </a:buClr>
              <a:buSzPct val="80000"/>
              <a:buFont typeface="Wingdings 2" charset="2"/>
              <a:buChar char=""/>
            </a:pPr>
            <a:r>
              <a:rPr lang="en-US" altLang="x-none" sz="2800" dirty="0">
                <a:latin typeface="Calibri" charset="0"/>
                <a:cs typeface="Calibri" charset="0"/>
              </a:rPr>
              <a:t>Maximum or minimum of </a:t>
            </a:r>
            <a:r>
              <a:rPr lang="en-US" altLang="x-none" sz="2800" i="1" dirty="0">
                <a:latin typeface="Calibri" charset="0"/>
                <a:cs typeface="Calibri" charset="0"/>
              </a:rPr>
              <a:t>p</a:t>
            </a:r>
            <a:r>
              <a:rPr lang="en-US" altLang="x-none" sz="2800" i="1" baseline="30000" dirty="0">
                <a:latin typeface="Calibri" charset="0"/>
                <a:cs typeface="Calibri" charset="0"/>
              </a:rPr>
              <a:t>23</a:t>
            </a:r>
            <a:r>
              <a:rPr lang="en-US" altLang="x-none" sz="2800" i="1" dirty="0">
                <a:latin typeface="Calibri" charset="0"/>
                <a:cs typeface="Calibri" charset="0"/>
              </a:rPr>
              <a:t>(1-p)</a:t>
            </a:r>
            <a:r>
              <a:rPr lang="en-US" altLang="x-none" sz="2800" i="1" baseline="30000" dirty="0">
                <a:latin typeface="Calibri" charset="0"/>
                <a:cs typeface="Calibri" charset="0"/>
              </a:rPr>
              <a:t>82 </a:t>
            </a:r>
            <a:r>
              <a:rPr lang="en-US" altLang="x-none" sz="2800" i="1" dirty="0">
                <a:latin typeface="Calibri" charset="0"/>
                <a:cs typeface="Calibri" charset="0"/>
              </a:rPr>
              <a:t>happens when</a:t>
            </a:r>
          </a:p>
          <a:p>
            <a:pPr lvl="1" eaLnBrk="1" hangingPunct="1"/>
            <a:r>
              <a:rPr lang="en-US" altLang="x-none" dirty="0">
                <a:latin typeface="Calibri" charset="0"/>
                <a:cs typeface="Calibri" charset="0"/>
              </a:rPr>
              <a:t>Either p=0 or 1 or 23(1-p)-82p = 0</a:t>
            </a:r>
          </a:p>
          <a:p>
            <a:pPr lvl="1" eaLnBrk="1" hangingPunct="1">
              <a:spcBef>
                <a:spcPct val="0"/>
              </a:spcBef>
              <a:buClr>
                <a:schemeClr val="accent1"/>
              </a:buClr>
              <a:buSzPct val="80000"/>
              <a:buFont typeface="Wingdings 2" charset="2"/>
              <a:buChar char=""/>
            </a:pPr>
            <a:r>
              <a:rPr lang="en-US" altLang="x-none" dirty="0">
                <a:latin typeface="Calibri" charset="0"/>
                <a:cs typeface="Calibri" charset="0"/>
              </a:rPr>
              <a:t>The likelihood of generating the graph in the previous slide is maximized when 23(1-p)-82p = 0</a:t>
            </a:r>
          </a:p>
          <a:p>
            <a:pPr eaLnBrk="1" hangingPunct="1"/>
            <a:r>
              <a:rPr lang="en-US" altLang="x-none" sz="2800" i="1" dirty="0">
                <a:latin typeface="Calibri" charset="0"/>
                <a:cs typeface="Calibri" charset="0"/>
              </a:rPr>
              <a:t>That is: p</a:t>
            </a:r>
            <a:r>
              <a:rPr lang="en-US" altLang="x-none" sz="2800" dirty="0">
                <a:latin typeface="Calibri" charset="0"/>
                <a:cs typeface="Calibri" charset="0"/>
              </a:rPr>
              <a:t> = 23/105, therefore,</a:t>
            </a:r>
          </a:p>
          <a:p>
            <a:pPr eaLnBrk="1" hangingPunct="1">
              <a:buFont typeface="Wingdings 2" charset="2"/>
              <a:buNone/>
            </a:pPr>
            <a:endParaRPr lang="en-US" altLang="x-none" dirty="0">
              <a:latin typeface="Calibri" charset="0"/>
              <a:cs typeface="Calibri" charset="0"/>
            </a:endParaRPr>
          </a:p>
        </p:txBody>
      </p:sp>
      <p:sp>
        <p:nvSpPr>
          <p:cNvPr id="37892"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809B2D5B-BF77-C148-AC06-4E3C31555912}" type="slidenum">
              <a:rPr lang="en-US" altLang="x-none">
                <a:solidFill>
                  <a:srgbClr val="3F3F3F"/>
                </a:solidFill>
                <a:latin typeface="Calibri" charset="0"/>
              </a:rPr>
              <a:pPr/>
              <a:t>17</a:t>
            </a:fld>
            <a:endParaRPr lang="en-US" altLang="x-none">
              <a:solidFill>
                <a:srgbClr val="3F3F3F"/>
              </a:solidFill>
              <a:latin typeface="Calibri" charset="0"/>
            </a:endParaRPr>
          </a:p>
        </p:txBody>
      </p:sp>
      <p:pic>
        <p:nvPicPr>
          <p:cNvPr id="37893"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6663" y="2677939"/>
            <a:ext cx="6515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894"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7778" y="3206726"/>
            <a:ext cx="65405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Arc 8"/>
          <p:cNvSpPr/>
          <p:nvPr/>
        </p:nvSpPr>
        <p:spPr>
          <a:xfrm>
            <a:off x="6345238" y="2823989"/>
            <a:ext cx="1295400" cy="1693863"/>
          </a:xfrm>
          <a:prstGeom prst="arc">
            <a:avLst>
              <a:gd name="adj1" fmla="val 19197837"/>
              <a:gd name="adj2" fmla="val 0"/>
            </a:avLst>
          </a:prstGeom>
          <a:ln w="28575">
            <a:tailEnd type="triangle"/>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7896" name="TextBox 5"/>
          <p:cNvSpPr txBox="1">
            <a:spLocks noChangeArrowheads="1"/>
          </p:cNvSpPr>
          <p:nvPr/>
        </p:nvSpPr>
        <p:spPr bwMode="auto">
          <a:xfrm>
            <a:off x="1228437" y="5758935"/>
            <a:ext cx="707918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r>
              <a:rPr lang="is-IS" altLang="x-none" dirty="0">
                <a:latin typeface="Arial" charset="0"/>
                <a:ea typeface="Arial" charset="0"/>
                <a:cs typeface="Arial" charset="0"/>
              </a:rPr>
              <a:t>P(G</a:t>
            </a:r>
            <a:r>
              <a:rPr lang="is-IS" altLang="x-none" baseline="-25000" dirty="0">
                <a:latin typeface="Arial" charset="0"/>
                <a:ea typeface="Arial" charset="0"/>
                <a:cs typeface="Arial" charset="0"/>
              </a:rPr>
              <a:t>x</a:t>
            </a:r>
            <a:r>
              <a:rPr lang="is-IS" altLang="x-none" dirty="0">
                <a:latin typeface="Arial" charset="0"/>
                <a:ea typeface="Arial" charset="0"/>
                <a:cs typeface="Arial" charset="0"/>
              </a:rPr>
              <a:t>|M) = p</a:t>
            </a:r>
            <a:r>
              <a:rPr lang="is-IS" altLang="x-none" baseline="30000" dirty="0">
                <a:latin typeface="Arial" charset="0"/>
                <a:ea typeface="Arial" charset="0"/>
                <a:cs typeface="Arial" charset="0"/>
              </a:rPr>
              <a:t>23</a:t>
            </a:r>
            <a:r>
              <a:rPr lang="is-IS" altLang="x-none" dirty="0">
                <a:latin typeface="Arial" charset="0"/>
                <a:ea typeface="Arial" charset="0"/>
                <a:cs typeface="Arial" charset="0"/>
              </a:rPr>
              <a:t>(1-p)</a:t>
            </a:r>
            <a:r>
              <a:rPr lang="is-IS" altLang="x-none" baseline="30000" dirty="0">
                <a:latin typeface="Arial" charset="0"/>
                <a:ea typeface="Arial" charset="0"/>
                <a:cs typeface="Arial" charset="0"/>
              </a:rPr>
              <a:t>82</a:t>
            </a:r>
            <a:r>
              <a:rPr lang="is-IS" altLang="x-none" dirty="0">
                <a:latin typeface="Arial" charset="0"/>
                <a:ea typeface="Arial" charset="0"/>
                <a:cs typeface="Arial" charset="0"/>
              </a:rPr>
              <a:t>=(23/105)^23 * (1-23/105)^82</a:t>
            </a:r>
            <a:r>
              <a:rPr lang="zh-TW" altLang="en-US" dirty="0">
                <a:latin typeface="Arial" charset="0"/>
                <a:cs typeface="Arial" charset="0"/>
              </a:rPr>
              <a:t> </a:t>
            </a:r>
            <a:r>
              <a:rPr lang="en-US" altLang="zh-TW" dirty="0">
                <a:latin typeface="Arial" charset="0"/>
                <a:cs typeface="Arial" charset="0"/>
              </a:rPr>
              <a:t>= </a:t>
            </a:r>
            <a:r>
              <a:rPr lang="mr-IN" altLang="zh-TW" dirty="0">
                <a:latin typeface="Arial" charset="0"/>
                <a:cs typeface="Arial" charset="0"/>
              </a:rPr>
              <a:t>1.0656135e-24</a:t>
            </a:r>
            <a:endParaRPr lang="en-US" altLang="x-none" dirty="0">
              <a:latin typeface="Arial" charset="0"/>
              <a:ea typeface="Arial" charset="0"/>
              <a:cs typeface="Arial" charset="0"/>
            </a:endParaRPr>
          </a:p>
        </p:txBody>
      </p:sp>
    </p:spTree>
    <p:extLst>
      <p:ext uri="{BB962C8B-B14F-4D97-AF65-F5344CB8AC3E}">
        <p14:creationId xmlns:p14="http://schemas.microsoft.com/office/powerpoint/2010/main" val="373995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F309-461A-204A-96EE-D25B7C5B11AE}"/>
              </a:ext>
            </a:extLst>
          </p:cNvPr>
          <p:cNvSpPr>
            <a:spLocks noGrp="1"/>
          </p:cNvSpPr>
          <p:nvPr>
            <p:ph type="title"/>
          </p:nvPr>
        </p:nvSpPr>
        <p:spPr/>
        <p:txBody>
          <a:bodyPr/>
          <a:lstStyle/>
          <a:p>
            <a:r>
              <a:rPr lang="en-US" dirty="0"/>
              <a:t>MLE Approach</a:t>
            </a:r>
          </a:p>
        </p:txBody>
      </p:sp>
      <p:sp>
        <p:nvSpPr>
          <p:cNvPr id="3" name="Content Placeholder 2">
            <a:extLst>
              <a:ext uri="{FF2B5EF4-FFF2-40B4-BE49-F238E27FC236}">
                <a16:creationId xmlns:a16="http://schemas.microsoft.com/office/drawing/2014/main" id="{94FD5CCD-8850-E84B-A02C-E4822984B9BB}"/>
              </a:ext>
            </a:extLst>
          </p:cNvPr>
          <p:cNvSpPr>
            <a:spLocks noGrp="1"/>
          </p:cNvSpPr>
          <p:nvPr>
            <p:ph idx="1"/>
          </p:nvPr>
        </p:nvSpPr>
        <p:spPr/>
        <p:txBody>
          <a:bodyPr/>
          <a:lstStyle/>
          <a:p>
            <a:r>
              <a:rPr lang="en-US" dirty="0"/>
              <a:t>Given a graph </a:t>
            </a:r>
            <a:r>
              <a:rPr lang="en-US" i="1" dirty="0"/>
              <a:t>G</a:t>
            </a:r>
          </a:p>
          <a:p>
            <a:pPr lvl="1"/>
            <a:r>
              <a:rPr lang="en-US" dirty="0"/>
              <a:t>Write up a probability function </a:t>
            </a:r>
            <a:r>
              <a:rPr lang="en-US" i="1" dirty="0"/>
              <a:t>f</a:t>
            </a:r>
            <a:r>
              <a:rPr lang="en-US" dirty="0"/>
              <a:t>(</a:t>
            </a:r>
            <a:r>
              <a:rPr lang="en-US" i="1" dirty="0"/>
              <a:t>p</a:t>
            </a:r>
            <a:r>
              <a:rPr lang="en-US" dirty="0"/>
              <a:t>) of </a:t>
            </a:r>
            <a:r>
              <a:rPr lang="en-US" i="1" dirty="0"/>
              <a:t>G</a:t>
            </a:r>
          </a:p>
          <a:p>
            <a:pPr lvl="1"/>
            <a:r>
              <a:rPr lang="en-US" dirty="0"/>
              <a:t>To find the best </a:t>
            </a:r>
            <a:r>
              <a:rPr lang="en-US" i="1" dirty="0"/>
              <a:t>p</a:t>
            </a:r>
            <a:r>
              <a:rPr lang="en-US" dirty="0"/>
              <a:t> for </a:t>
            </a:r>
            <a:r>
              <a:rPr lang="en-US" i="1" dirty="0"/>
              <a:t>f</a:t>
            </a:r>
            <a:r>
              <a:rPr lang="en-US" dirty="0"/>
              <a:t>(</a:t>
            </a:r>
            <a:r>
              <a:rPr lang="en-US" i="1" dirty="0"/>
              <a:t>p</a:t>
            </a:r>
            <a:r>
              <a:rPr lang="en-US" dirty="0"/>
              <a:t>):</a:t>
            </a:r>
          </a:p>
          <a:p>
            <a:pPr lvl="2"/>
            <a:r>
              <a:rPr lang="en-US" dirty="0"/>
              <a:t>Set the derivative of </a:t>
            </a:r>
            <a:r>
              <a:rPr lang="en-US" i="1" dirty="0"/>
              <a:t>f</a:t>
            </a:r>
            <a:r>
              <a:rPr lang="en-US" dirty="0"/>
              <a:t>(</a:t>
            </a:r>
            <a:r>
              <a:rPr lang="en-US" i="1" dirty="0"/>
              <a:t>p</a:t>
            </a:r>
            <a:r>
              <a:rPr lang="en-US" dirty="0"/>
              <a:t>) to be 0:  </a:t>
            </a:r>
            <a:r>
              <a:rPr lang="en-US" i="1" dirty="0"/>
              <a:t>f</a:t>
            </a:r>
            <a:r>
              <a:rPr lang="en-US" dirty="0"/>
              <a:t> ‘(</a:t>
            </a:r>
            <a:r>
              <a:rPr lang="en-US" i="1" dirty="0"/>
              <a:t>p</a:t>
            </a:r>
            <a:r>
              <a:rPr lang="en-US" dirty="0"/>
              <a:t>) = 0</a:t>
            </a:r>
          </a:p>
          <a:p>
            <a:pPr lvl="2"/>
            <a:r>
              <a:rPr lang="en-US" dirty="0"/>
              <a:t>Solve the equation </a:t>
            </a:r>
            <a:r>
              <a:rPr lang="en-US" i="1" dirty="0"/>
              <a:t>f</a:t>
            </a:r>
            <a:r>
              <a:rPr lang="en-US" dirty="0"/>
              <a:t> ‘(</a:t>
            </a:r>
            <a:r>
              <a:rPr lang="en-US" i="1" dirty="0"/>
              <a:t>p</a:t>
            </a:r>
            <a:r>
              <a:rPr lang="en-US" dirty="0"/>
              <a:t>)=0 to get </a:t>
            </a:r>
            <a:r>
              <a:rPr lang="en-US" i="1" dirty="0"/>
              <a:t>p</a:t>
            </a:r>
          </a:p>
          <a:p>
            <a:r>
              <a:rPr lang="en-US" i="1" dirty="0"/>
              <a:t>The result p will be the best model for G</a:t>
            </a:r>
          </a:p>
        </p:txBody>
      </p:sp>
      <p:sp>
        <p:nvSpPr>
          <p:cNvPr id="4" name="Slide Number Placeholder 3">
            <a:extLst>
              <a:ext uri="{FF2B5EF4-FFF2-40B4-BE49-F238E27FC236}">
                <a16:creationId xmlns:a16="http://schemas.microsoft.com/office/drawing/2014/main" id="{A9AF3F6F-8BDD-E340-AC02-F16A402EC7FC}"/>
              </a:ext>
            </a:extLst>
          </p:cNvPr>
          <p:cNvSpPr>
            <a:spLocks noGrp="1"/>
          </p:cNvSpPr>
          <p:nvPr>
            <p:ph type="sldNum" sz="quarter" idx="12"/>
          </p:nvPr>
        </p:nvSpPr>
        <p:spPr/>
        <p:txBody>
          <a:bodyPr/>
          <a:lstStyle/>
          <a:p>
            <a:fld id="{849EB34C-4976-6142-829F-2B71E7B19E8A}" type="slidenum">
              <a:rPr lang="en-US" smtClean="0"/>
              <a:t>18</a:t>
            </a:fld>
            <a:endParaRPr lang="en-US"/>
          </a:p>
        </p:txBody>
      </p:sp>
    </p:spTree>
    <p:extLst>
      <p:ext uri="{BB962C8B-B14F-4D97-AF65-F5344CB8AC3E}">
        <p14:creationId xmlns:p14="http://schemas.microsoft.com/office/powerpoint/2010/main" val="215688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eaLnBrk="1" fontAlgn="auto" hangingPunct="1">
              <a:spcAft>
                <a:spcPts val="0"/>
              </a:spcAft>
              <a:defRPr/>
            </a:pPr>
            <a:r>
              <a:rPr lang="en-US" dirty="0">
                <a:solidFill>
                  <a:schemeClr val="accent1">
                    <a:satMod val="150000"/>
                  </a:schemeClr>
                </a:solidFill>
              </a:rPr>
              <a:t>Affiliation-Graph Model</a:t>
            </a:r>
          </a:p>
        </p:txBody>
      </p:sp>
      <p:sp>
        <p:nvSpPr>
          <p:cNvPr id="39938" name="Subtitle 7"/>
          <p:cNvSpPr>
            <a:spLocks noGrp="1"/>
          </p:cNvSpPr>
          <p:nvPr>
            <p:ph type="subTitle" idx="1"/>
          </p:nvPr>
        </p:nvSpPr>
        <p:spPr>
          <a:xfrm>
            <a:off x="685800" y="1828800"/>
            <a:ext cx="8077200" cy="1500188"/>
          </a:xfrm>
        </p:spPr>
        <p:txBody>
          <a:bodyPr/>
          <a:lstStyle/>
          <a:p>
            <a:pPr eaLnBrk="1" hangingPunct="1"/>
            <a:endParaRPr lang="x-none" altLang="x-none">
              <a:latin typeface="Calibri" charset="0"/>
              <a:cs typeface="Calibri" charset="0"/>
            </a:endParaRPr>
          </a:p>
        </p:txBody>
      </p:sp>
      <p:sp>
        <p:nvSpPr>
          <p:cNvPr id="2" name="Slide Number Placeholder 1">
            <a:extLst>
              <a:ext uri="{FF2B5EF4-FFF2-40B4-BE49-F238E27FC236}">
                <a16:creationId xmlns:a16="http://schemas.microsoft.com/office/drawing/2014/main" id="{F459EA7E-2EC1-324D-88A7-C340F6EE5CBC}"/>
              </a:ext>
            </a:extLst>
          </p:cNvPr>
          <p:cNvSpPr>
            <a:spLocks noGrp="1"/>
          </p:cNvSpPr>
          <p:nvPr>
            <p:ph type="sldNum" sz="quarter" idx="12"/>
          </p:nvPr>
        </p:nvSpPr>
        <p:spPr/>
        <p:txBody>
          <a:bodyPr/>
          <a:lstStyle/>
          <a:p>
            <a:fld id="{849EB34C-4976-6142-829F-2B71E7B19E8A}" type="slidenum">
              <a:rPr lang="en-US" smtClean="0"/>
              <a:t>19</a:t>
            </a:fld>
            <a:endParaRPr lang="en-US"/>
          </a:p>
        </p:txBody>
      </p:sp>
    </p:spTree>
    <p:extLst>
      <p:ext uri="{BB962C8B-B14F-4D97-AF65-F5344CB8AC3E}">
        <p14:creationId xmlns:p14="http://schemas.microsoft.com/office/powerpoint/2010/main" val="243851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34"/>
          <a:stretch/>
        </p:blipFill>
        <p:spPr bwMode="auto">
          <a:xfrm rot="20385511">
            <a:off x="-6049" y="1560082"/>
            <a:ext cx="6248586" cy="5554175"/>
          </a:xfrm>
          <a:prstGeom prst="snipRoundRect">
            <a:avLst>
              <a:gd name="adj1" fmla="val 16667"/>
              <a:gd name="adj2" fmla="val 27580"/>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Identifying Communities</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98522D2C-0D77-F845-BEF3-E093D2A62741}"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2</a:t>
            </a:fld>
            <a:endParaRPr lang="ko-KR" altLang="en-US">
              <a:solidFill>
                <a:schemeClr val="tx1">
                  <a:tint val="95000"/>
                </a:schemeClr>
              </a:solidFill>
              <a:latin typeface="Calibri" pitchFamily="34" charset="0"/>
              <a:ea typeface="+mn-ea"/>
              <a:cs typeface="Calibri" pitchFamily="34" charset="0"/>
            </a:endParaRPr>
          </a:p>
        </p:txBody>
      </p:sp>
      <p:sp>
        <p:nvSpPr>
          <p:cNvPr id="20484" name="TextBox 4"/>
          <p:cNvSpPr txBox="1">
            <a:spLocks noChangeArrowheads="1"/>
          </p:cNvSpPr>
          <p:nvPr/>
        </p:nvSpPr>
        <p:spPr bwMode="auto">
          <a:xfrm>
            <a:off x="5867400" y="6027738"/>
            <a:ext cx="32766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Football Teams</a:t>
            </a:r>
          </a:p>
          <a:p>
            <a:pPr eaLnBrk="1" hangingPunct="1"/>
            <a:r>
              <a:rPr lang="en-US" altLang="ko-KR" sz="2400" b="1">
                <a:cs typeface="HY엽서L" charset="0"/>
              </a:rPr>
              <a:t>Edges: Games played</a:t>
            </a:r>
            <a:endParaRPr lang="ko-KR" altLang="en-US" sz="2400" b="1">
              <a:cs typeface="HY엽서L" charset="0"/>
            </a:endParaRPr>
          </a:p>
        </p:txBody>
      </p:sp>
      <p:sp>
        <p:nvSpPr>
          <p:cNvPr id="6" name="모서리가 둥근 사각형 설명선 5"/>
          <p:cNvSpPr/>
          <p:nvPr/>
        </p:nvSpPr>
        <p:spPr>
          <a:xfrm>
            <a:off x="5334000" y="1281113"/>
            <a:ext cx="3470275" cy="1919287"/>
          </a:xfrm>
          <a:prstGeom prst="wedgeRoundRectCallout">
            <a:avLst>
              <a:gd name="adj1" fmla="val -53369"/>
              <a:gd name="adj2" fmla="val 86916"/>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r>
              <a:rPr lang="en-US" altLang="ko-KR" sz="2800" b="1" dirty="0">
                <a:solidFill>
                  <a:schemeClr val="bg1"/>
                </a:solidFill>
              </a:rPr>
              <a:t>Can we identify node groups?</a:t>
            </a:r>
          </a:p>
          <a:p>
            <a:pPr algn="ctr" eaLnBrk="1" fontAlgn="auto" hangingPunct="1">
              <a:spcBef>
                <a:spcPts val="0"/>
              </a:spcBef>
              <a:spcAft>
                <a:spcPts val="0"/>
              </a:spcAft>
              <a:defRPr/>
            </a:pPr>
            <a:r>
              <a:rPr lang="en-US" altLang="ko-KR" sz="2800" b="1" dirty="0">
                <a:solidFill>
                  <a:schemeClr val="bg1"/>
                </a:solidFill>
              </a:rPr>
              <a:t>(communities, modules, clusters)</a:t>
            </a:r>
            <a:endParaRPr lang="ko-KR" altLang="en-US" sz="2800" b="1" dirty="0">
              <a:solidFill>
                <a:schemeClr val="bg1"/>
              </a:solidFill>
            </a:endParaRPr>
          </a:p>
        </p:txBody>
      </p:sp>
    </p:spTree>
    <p:extLst>
      <p:ext uri="{BB962C8B-B14F-4D97-AF65-F5344CB8AC3E}">
        <p14:creationId xmlns:p14="http://schemas.microsoft.com/office/powerpoint/2010/main" val="1704166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1690688" y="2031826"/>
            <a:ext cx="3065462" cy="1038225"/>
            <a:chOff x="1690200" y="2043707"/>
            <a:chExt cx="3066518" cy="1037587"/>
          </a:xfrm>
        </p:grpSpPr>
        <p:cxnSp>
          <p:nvCxnSpPr>
            <p:cNvPr id="248" name="Straight Connector 247"/>
            <p:cNvCxnSpPr>
              <a:stCxn id="256" idx="7"/>
            </p:cNvCxnSpPr>
            <p:nvPr/>
          </p:nvCxnSpPr>
          <p:spPr>
            <a:xfrm flipV="1">
              <a:off x="1690200" y="2043707"/>
              <a:ext cx="884542"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7636" y="2043707"/>
              <a:ext cx="597106"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843" y="2043707"/>
              <a:ext cx="358899" cy="101696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280" y="2043707"/>
              <a:ext cx="71462" cy="101696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4742" y="2043707"/>
              <a:ext cx="215974" cy="1016962"/>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4742" y="2043707"/>
              <a:ext cx="45418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4742" y="2043707"/>
              <a:ext cx="741618"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4742" y="2043707"/>
              <a:ext cx="1029054"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3122" y="2043707"/>
              <a:ext cx="740030"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741" y="2043707"/>
              <a:ext cx="503411" cy="10169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177" y="2043707"/>
              <a:ext cx="215974" cy="10169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152" y="2043707"/>
              <a:ext cx="73050" cy="101696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152" y="2043707"/>
              <a:ext cx="30966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152" y="2043707"/>
              <a:ext cx="597106"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152" y="2043707"/>
              <a:ext cx="886130"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152" y="2043707"/>
              <a:ext cx="1173566"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제목 1"/>
          <p:cNvSpPr>
            <a:spLocks noGrp="1"/>
          </p:cNvSpPr>
          <p:nvPr>
            <p:ph type="title"/>
          </p:nvPr>
        </p:nvSpPr>
        <p:spPr>
          <a:xfrm>
            <a:off x="0" y="76200"/>
            <a:ext cx="9144000" cy="987552"/>
          </a:xfrm>
        </p:spPr>
        <p:txBody>
          <a:bodyPr/>
          <a:lstStyle/>
          <a:p>
            <a:pPr eaLnBrk="1" fontAlgn="auto" hangingPunct="1">
              <a:spcAft>
                <a:spcPts val="0"/>
              </a:spcAft>
              <a:defRPr/>
            </a:pPr>
            <a:r>
              <a:rPr lang="en-US" altLang="ko-KR" dirty="0">
                <a:solidFill>
                  <a:schemeClr val="accent1">
                    <a:satMod val="150000"/>
                  </a:schemeClr>
                </a:solidFill>
              </a:rPr>
              <a:t>Community-Affiliation Graph</a:t>
            </a:r>
            <a:endParaRPr lang="ko-KR" altLang="en-US" dirty="0">
              <a:solidFill>
                <a:schemeClr val="accent1">
                  <a:satMod val="150000"/>
                </a:schemeClr>
              </a:solidFill>
            </a:endParaRPr>
          </a:p>
        </p:txBody>
      </p:sp>
      <p:sp>
        <p:nvSpPr>
          <p:cNvPr id="3" name="내용 개체 틀 2"/>
          <p:cNvSpPr>
            <a:spLocks noGrp="1"/>
          </p:cNvSpPr>
          <p:nvPr>
            <p:ph idx="1"/>
          </p:nvPr>
        </p:nvSpPr>
        <p:spPr>
          <a:xfrm>
            <a:off x="94191" y="3830253"/>
            <a:ext cx="8955617" cy="2557278"/>
          </a:xfrm>
        </p:spPr>
        <p:txBody>
          <a:bodyPr/>
          <a:lstStyle/>
          <a:p>
            <a:pPr eaLnBrk="1" hangingPunct="1"/>
            <a:r>
              <a:rPr lang="en-US" altLang="ko-KR" b="1" dirty="0">
                <a:solidFill>
                  <a:srgbClr val="0000FF"/>
                </a:solidFill>
                <a:latin typeface="Calibri" charset="0"/>
                <a:ea typeface="HY엽서L" charset="0"/>
                <a:cs typeface="HY엽서L" charset="0"/>
              </a:rPr>
              <a:t>Generative model B</a:t>
            </a:r>
            <a:r>
              <a:rPr lang="en-US" altLang="ko-KR" dirty="0">
                <a:solidFill>
                  <a:srgbClr val="0000FF"/>
                </a:solidFill>
                <a:latin typeface="Calibri" charset="0"/>
                <a:ea typeface="HY엽서L" charset="0"/>
                <a:cs typeface="HY엽서L" charset="0"/>
              </a:rPr>
              <a:t>(</a:t>
            </a:r>
            <a:r>
              <a:rPr lang="en-US" altLang="ko-KR" b="1" i="1" dirty="0">
                <a:solidFill>
                  <a:srgbClr val="0000FF"/>
                </a:solidFill>
                <a:latin typeface="Calibri" charset="0"/>
                <a:ea typeface="HY엽서L" charset="0"/>
                <a:cs typeface="HY엽서L" charset="0"/>
              </a:rPr>
              <a:t>V, C, M</a:t>
            </a:r>
            <a:r>
              <a:rPr lang="en-US" altLang="ko-KR" b="1" dirty="0">
                <a:solidFill>
                  <a:srgbClr val="0000FF"/>
                </a:solidFill>
                <a:latin typeface="Calibri" charset="0"/>
                <a:ea typeface="HY엽서L" charset="0"/>
                <a:cs typeface="HY엽서L" charset="0"/>
              </a:rPr>
              <a:t>, {</a:t>
            </a:r>
            <a:r>
              <a:rPr lang="en-US" altLang="ko-KR" b="1" i="1" dirty="0">
                <a:solidFill>
                  <a:srgbClr val="0000FF"/>
                </a:solidFill>
                <a:latin typeface="Times New Roman" charset="0"/>
                <a:ea typeface="HY엽서L" charset="0"/>
                <a:cs typeface="Times New Roman" charset="0"/>
              </a:rPr>
              <a:t>p</a:t>
            </a:r>
            <a:r>
              <a:rPr lang="en-US" altLang="ko-KR" b="1" i="1" baseline="-25000" dirty="0">
                <a:solidFill>
                  <a:srgbClr val="0000FF"/>
                </a:solidFill>
                <a:latin typeface="Times New Roman" charset="0"/>
                <a:ea typeface="HY엽서L" charset="0"/>
                <a:cs typeface="Times New Roman" charset="0"/>
              </a:rPr>
              <a:t>c</a:t>
            </a:r>
            <a:r>
              <a:rPr lang="en-US" altLang="ko-KR" b="1" dirty="0">
                <a:solidFill>
                  <a:srgbClr val="0000FF"/>
                </a:solidFill>
                <a:latin typeface="Calibri" charset="0"/>
                <a:ea typeface="HY엽서L" charset="0"/>
                <a:cs typeface="HY엽서L" charset="0"/>
              </a:rPr>
              <a:t>}</a:t>
            </a:r>
            <a:r>
              <a:rPr lang="en-US" altLang="ko-KR" dirty="0">
                <a:solidFill>
                  <a:srgbClr val="0000FF"/>
                </a:solidFill>
                <a:latin typeface="Calibri" charset="0"/>
                <a:ea typeface="HY엽서L" charset="0"/>
                <a:cs typeface="HY엽서L" charset="0"/>
              </a:rPr>
              <a:t>) </a:t>
            </a:r>
            <a:r>
              <a:rPr lang="en-US" altLang="ko-KR" b="1" dirty="0">
                <a:solidFill>
                  <a:srgbClr val="0000FF"/>
                </a:solidFill>
                <a:latin typeface="Calibri" charset="0"/>
                <a:ea typeface="HY엽서L" charset="0"/>
                <a:cs typeface="HY엽서L" charset="0"/>
              </a:rPr>
              <a:t>for graphs:</a:t>
            </a:r>
          </a:p>
          <a:p>
            <a:pPr lvl="1" eaLnBrk="1" hangingPunct="1"/>
            <a:r>
              <a:rPr lang="en-US" altLang="ko-KR" dirty="0">
                <a:latin typeface="Calibri" charset="0"/>
                <a:ea typeface="HY엽서L" charset="0"/>
                <a:cs typeface="HY엽서L" charset="0"/>
              </a:rPr>
              <a:t>Nodes </a:t>
            </a:r>
            <a:r>
              <a:rPr lang="en-US" altLang="ko-KR" b="1" dirty="0">
                <a:latin typeface="Calibri" charset="0"/>
                <a:ea typeface="HY엽서L" charset="0"/>
                <a:cs typeface="HY엽서L" charset="0"/>
              </a:rPr>
              <a:t>V</a:t>
            </a:r>
            <a:r>
              <a:rPr lang="en-US" altLang="ko-KR" dirty="0">
                <a:latin typeface="Calibri" charset="0"/>
                <a:ea typeface="HY엽서L" charset="0"/>
                <a:cs typeface="HY엽서L" charset="0"/>
              </a:rPr>
              <a:t>, Communities </a:t>
            </a:r>
            <a:r>
              <a:rPr lang="en-US" altLang="ko-KR" b="1" dirty="0">
                <a:latin typeface="Calibri" charset="0"/>
                <a:ea typeface="HY엽서L" charset="0"/>
                <a:cs typeface="HY엽서L" charset="0"/>
              </a:rPr>
              <a:t>C</a:t>
            </a:r>
            <a:r>
              <a:rPr lang="en-US" altLang="ko-KR" dirty="0">
                <a:latin typeface="Calibri" charset="0"/>
                <a:ea typeface="HY엽서L" charset="0"/>
                <a:cs typeface="HY엽서L" charset="0"/>
              </a:rPr>
              <a:t>, Memberships </a:t>
            </a:r>
            <a:r>
              <a:rPr lang="en-US" altLang="ko-KR" b="1" dirty="0">
                <a:latin typeface="Calibri" charset="0"/>
                <a:ea typeface="HY엽서L" charset="0"/>
                <a:cs typeface="HY엽서L" charset="0"/>
              </a:rPr>
              <a:t>M</a:t>
            </a:r>
          </a:p>
          <a:p>
            <a:pPr lvl="1" eaLnBrk="1" hangingPunct="1"/>
            <a:r>
              <a:rPr lang="en-US" altLang="ko-KR" dirty="0">
                <a:solidFill>
                  <a:srgbClr val="FF0000"/>
                </a:solidFill>
                <a:latin typeface="Calibri" charset="0"/>
                <a:ea typeface="HY엽서L" charset="0"/>
                <a:cs typeface="HY엽서L" charset="0"/>
              </a:rPr>
              <a:t>Each community </a:t>
            </a:r>
            <a:r>
              <a:rPr lang="en-US" altLang="ko-KR" b="1" dirty="0">
                <a:solidFill>
                  <a:srgbClr val="FF0000"/>
                </a:solidFill>
                <a:latin typeface="Calibri" charset="0"/>
                <a:ea typeface="HY엽서L" charset="0"/>
                <a:cs typeface="HY엽서L" charset="0"/>
              </a:rPr>
              <a:t>c</a:t>
            </a:r>
            <a:r>
              <a:rPr lang="en-US" altLang="ko-KR" dirty="0">
                <a:solidFill>
                  <a:srgbClr val="FF0000"/>
                </a:solidFill>
                <a:latin typeface="Calibri" charset="0"/>
                <a:ea typeface="HY엽서L" charset="0"/>
                <a:cs typeface="HY엽서L" charset="0"/>
              </a:rPr>
              <a:t> has a model which is a probability </a:t>
            </a:r>
            <a:r>
              <a:rPr lang="en-US" altLang="x-none" b="1" i="1" dirty="0">
                <a:solidFill>
                  <a:srgbClr val="FF0000"/>
                </a:solidFill>
                <a:latin typeface="Calibri" charset="0"/>
                <a:cs typeface="Calibri" charset="0"/>
              </a:rPr>
              <a:t>p</a:t>
            </a:r>
            <a:r>
              <a:rPr lang="en-US" altLang="x-none" b="1" i="1" baseline="-25000" dirty="0">
                <a:solidFill>
                  <a:srgbClr val="FF0000"/>
                </a:solidFill>
                <a:latin typeface="Calibri" charset="0"/>
                <a:cs typeface="Calibri" charset="0"/>
              </a:rPr>
              <a:t>c</a:t>
            </a:r>
            <a:endParaRPr lang="en-US" altLang="ko-KR" i="1" dirty="0">
              <a:solidFill>
                <a:srgbClr val="FF0000"/>
              </a:solidFill>
              <a:latin typeface="Calibri" charset="0"/>
              <a:ea typeface="HY엽서L" charset="0"/>
              <a:cs typeface="HY엽서L" charset="0"/>
            </a:endParaRPr>
          </a:p>
          <a:p>
            <a:pPr lvl="1" eaLnBrk="1" hangingPunct="1"/>
            <a:r>
              <a:rPr lang="en-US" altLang="ko-KR" dirty="0">
                <a:latin typeface="Calibri" charset="0"/>
                <a:ea typeface="HY엽서L" charset="0"/>
                <a:cs typeface="HY엽서L" charset="0"/>
              </a:rPr>
              <a:t>Later we fit the model to networks to detect communities</a:t>
            </a:r>
            <a:endParaRPr lang="ko-KR" altLang="en-US" dirty="0">
              <a:latin typeface="Calibri" charset="0"/>
              <a:ea typeface="HY엽서L" charset="0"/>
              <a:cs typeface="HY엽서L" charset="0"/>
            </a:endParaRPr>
          </a:p>
        </p:txBody>
      </p:sp>
      <p:sp>
        <p:nvSpPr>
          <p:cNvPr id="5" name="슬라이드 번호 개체 틀 4"/>
          <p:cNvSpPr>
            <a:spLocks noGrp="1"/>
          </p:cNvSpPr>
          <p:nvPr>
            <p:ph type="sldNum" sz="quarter" idx="12"/>
          </p:nvPr>
        </p:nvSpPr>
        <p:spPr/>
        <p:txBody>
          <a:bodyPr rtlCol="0"/>
          <a:lstStyle/>
          <a:p>
            <a:pPr fontAlgn="auto">
              <a:spcBef>
                <a:spcPts val="0"/>
              </a:spcBef>
              <a:spcAft>
                <a:spcPts val="0"/>
              </a:spcAft>
              <a:defRPr/>
            </a:pPr>
            <a:fld id="{0DB5F54E-021F-E140-ACBB-3FB02989FE04}"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20</a:t>
            </a:fld>
            <a:endParaRPr lang="ko-KR" altLang="en-US" dirty="0">
              <a:solidFill>
                <a:schemeClr val="tx1">
                  <a:tint val="95000"/>
                </a:schemeClr>
              </a:solidFill>
              <a:latin typeface="Calibri" pitchFamily="34" charset="0"/>
              <a:ea typeface="+mn-ea"/>
              <a:cs typeface="Calibri" pitchFamily="34" charset="0"/>
            </a:endParaRPr>
          </a:p>
        </p:txBody>
      </p:sp>
      <p:grpSp>
        <p:nvGrpSpPr>
          <p:cNvPr id="126" name="그룹 85"/>
          <p:cNvGrpSpPr>
            <a:grpSpLocks/>
          </p:cNvGrpSpPr>
          <p:nvPr/>
        </p:nvGrpSpPr>
        <p:grpSpPr bwMode="auto">
          <a:xfrm>
            <a:off x="4608513" y="1728790"/>
            <a:ext cx="1371600" cy="914400"/>
            <a:chOff x="3949576" y="1673756"/>
            <a:chExt cx="1371600" cy="914400"/>
          </a:xfrm>
        </p:grpSpPr>
        <p:sp>
          <p:nvSpPr>
            <p:cNvPr id="137" name="Right Arrow 6"/>
            <p:cNvSpPr>
              <a:spLocks noChangeArrowheads="1"/>
            </p:cNvSpPr>
            <p:nvPr/>
          </p:nvSpPr>
          <p:spPr bwMode="auto">
            <a:xfrm>
              <a:off x="3949576" y="1751809"/>
              <a:ext cx="1371600" cy="769191"/>
            </a:xfrm>
            <a:prstGeom prst="rightArrow">
              <a:avLst>
                <a:gd name="adj1" fmla="val 50000"/>
                <a:gd name="adj2" fmla="val 50003"/>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sp>
          <p:nvSpPr>
            <p:cNvPr id="138" name="TextBox 137"/>
            <p:cNvSpPr txBox="1"/>
            <p:nvPr/>
          </p:nvSpPr>
          <p:spPr>
            <a:xfrm>
              <a:off x="4060701"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9" name="Group 139"/>
          <p:cNvGrpSpPr>
            <a:grpSpLocks/>
          </p:cNvGrpSpPr>
          <p:nvPr/>
        </p:nvGrpSpPr>
        <p:grpSpPr bwMode="auto">
          <a:xfrm>
            <a:off x="7540625" y="1684340"/>
            <a:ext cx="1222375" cy="1311275"/>
            <a:chOff x="6228184" y="1484784"/>
            <a:chExt cx="1255713" cy="1360488"/>
          </a:xfrm>
        </p:grpSpPr>
        <p:sp>
          <p:nvSpPr>
            <p:cNvPr id="41066" name="Freeform 7"/>
            <p:cNvSpPr>
              <a:spLocks/>
            </p:cNvSpPr>
            <p:nvPr/>
          </p:nvSpPr>
          <p:spPr bwMode="auto">
            <a:xfrm>
              <a:off x="6249328" y="1504118"/>
              <a:ext cx="1217613" cy="1322388"/>
            </a:xfrm>
            <a:custGeom>
              <a:avLst/>
              <a:gdLst>
                <a:gd name="T0" fmla="*/ 610129 w 2301"/>
                <a:gd name="T1" fmla="*/ 3176 h 2498"/>
                <a:gd name="T2" fmla="*/ 711200 w 2301"/>
                <a:gd name="T3" fmla="*/ 32821 h 2498"/>
                <a:gd name="T4" fmla="*/ 826559 w 2301"/>
                <a:gd name="T5" fmla="*/ 88936 h 2498"/>
                <a:gd name="T6" fmla="*/ 919163 w 2301"/>
                <a:gd name="T7" fmla="*/ 150873 h 2498"/>
                <a:gd name="T8" fmla="*/ 991130 w 2301"/>
                <a:gd name="T9" fmla="*/ 211222 h 2498"/>
                <a:gd name="T10" fmla="*/ 1041400 w 2301"/>
                <a:gd name="T11" fmla="*/ 260984 h 2498"/>
                <a:gd name="T12" fmla="*/ 1068388 w 2301"/>
                <a:gd name="T13" fmla="*/ 293805 h 2498"/>
                <a:gd name="T14" fmla="*/ 1102255 w 2301"/>
                <a:gd name="T15" fmla="*/ 343037 h 2498"/>
                <a:gd name="T16" fmla="*/ 1164167 w 2301"/>
                <a:gd name="T17" fmla="*/ 462677 h 2498"/>
                <a:gd name="T18" fmla="*/ 1197505 w 2301"/>
                <a:gd name="T19" fmla="*/ 564847 h 2498"/>
                <a:gd name="T20" fmla="*/ 1216025 w 2301"/>
                <a:gd name="T21" fmla="*/ 686604 h 2498"/>
                <a:gd name="T22" fmla="*/ 1213380 w 2301"/>
                <a:gd name="T23" fmla="*/ 814184 h 2498"/>
                <a:gd name="T24" fmla="*/ 1192742 w 2301"/>
                <a:gd name="T25" fmla="*/ 924295 h 2498"/>
                <a:gd name="T26" fmla="*/ 1162050 w 2301"/>
                <a:gd name="T27" fmla="*/ 1015348 h 2498"/>
                <a:gd name="T28" fmla="*/ 1129242 w 2301"/>
                <a:gd name="T29" fmla="*/ 1085226 h 2498"/>
                <a:gd name="T30" fmla="*/ 1103842 w 2301"/>
                <a:gd name="T31" fmla="*/ 1129165 h 2498"/>
                <a:gd name="T32" fmla="*/ 1092730 w 2301"/>
                <a:gd name="T33" fmla="*/ 1145046 h 2498"/>
                <a:gd name="T34" fmla="*/ 1022350 w 2301"/>
                <a:gd name="T35" fmla="*/ 1221277 h 2498"/>
                <a:gd name="T36" fmla="*/ 938213 w 2301"/>
                <a:gd name="T37" fmla="*/ 1272626 h 2498"/>
                <a:gd name="T38" fmla="*/ 847725 w 2301"/>
                <a:gd name="T39" fmla="*/ 1303330 h 2498"/>
                <a:gd name="T40" fmla="*/ 758296 w 2301"/>
                <a:gd name="T41" fmla="*/ 1318682 h 2498"/>
                <a:gd name="T42" fmla="*/ 676275 w 2301"/>
                <a:gd name="T43" fmla="*/ 1322388 h 2498"/>
                <a:gd name="T44" fmla="*/ 603779 w 2301"/>
                <a:gd name="T45" fmla="*/ 1320270 h 2498"/>
                <a:gd name="T46" fmla="*/ 557742 w 2301"/>
                <a:gd name="T47" fmla="*/ 1314447 h 2498"/>
                <a:gd name="T48" fmla="*/ 511704 w 2301"/>
                <a:gd name="T49" fmla="*/ 1309154 h 2498"/>
                <a:gd name="T50" fmla="*/ 394758 w 2301"/>
                <a:gd name="T51" fmla="*/ 1304389 h 2498"/>
                <a:gd name="T52" fmla="*/ 308504 w 2301"/>
                <a:gd name="T53" fmla="*/ 1305977 h 2498"/>
                <a:gd name="T54" fmla="*/ 239713 w 2301"/>
                <a:gd name="T55" fmla="*/ 1309683 h 2498"/>
                <a:gd name="T56" fmla="*/ 203200 w 2301"/>
                <a:gd name="T57" fmla="*/ 1312330 h 2498"/>
                <a:gd name="T58" fmla="*/ 127529 w 2301"/>
                <a:gd name="T59" fmla="*/ 1312330 h 2498"/>
                <a:gd name="T60" fmla="*/ 9525 w 2301"/>
                <a:gd name="T61" fmla="*/ 1296448 h 2498"/>
                <a:gd name="T62" fmla="*/ 47625 w 2301"/>
                <a:gd name="T63" fmla="*/ 1261509 h 2498"/>
                <a:gd name="T64" fmla="*/ 88900 w 2301"/>
                <a:gd name="T65" fmla="*/ 1212277 h 2498"/>
                <a:gd name="T66" fmla="*/ 124354 w 2301"/>
                <a:gd name="T67" fmla="*/ 1147164 h 2498"/>
                <a:gd name="T68" fmla="*/ 147638 w 2301"/>
                <a:gd name="T69" fmla="*/ 1065639 h 2498"/>
                <a:gd name="T70" fmla="*/ 149754 w 2301"/>
                <a:gd name="T71" fmla="*/ 967175 h 2498"/>
                <a:gd name="T72" fmla="*/ 123825 w 2301"/>
                <a:gd name="T73" fmla="*/ 851241 h 2498"/>
                <a:gd name="T74" fmla="*/ 105304 w 2301"/>
                <a:gd name="T75" fmla="*/ 799891 h 2498"/>
                <a:gd name="T76" fmla="*/ 95779 w 2301"/>
                <a:gd name="T77" fmla="*/ 762305 h 2498"/>
                <a:gd name="T78" fmla="*/ 89429 w 2301"/>
                <a:gd name="T79" fmla="*/ 708838 h 2498"/>
                <a:gd name="T80" fmla="*/ 97367 w 2301"/>
                <a:gd name="T81" fmla="*/ 651665 h 2498"/>
                <a:gd name="T82" fmla="*/ 103188 w 2301"/>
                <a:gd name="T83" fmla="*/ 633137 h 2498"/>
                <a:gd name="T84" fmla="*/ 114829 w 2301"/>
                <a:gd name="T85" fmla="*/ 583905 h 2498"/>
                <a:gd name="T86" fmla="*/ 125942 w 2301"/>
                <a:gd name="T87" fmla="*/ 512439 h 2498"/>
                <a:gd name="T88" fmla="*/ 131763 w 2301"/>
                <a:gd name="T89" fmla="*/ 426150 h 2498"/>
                <a:gd name="T90" fmla="*/ 125413 w 2301"/>
                <a:gd name="T91" fmla="*/ 331920 h 2498"/>
                <a:gd name="T92" fmla="*/ 100013 w 2301"/>
                <a:gd name="T93" fmla="*/ 236632 h 2498"/>
                <a:gd name="T94" fmla="*/ 50271 w 2301"/>
                <a:gd name="T95" fmla="*/ 148755 h 2498"/>
                <a:gd name="T96" fmla="*/ 22225 w 2301"/>
                <a:gd name="T97" fmla="*/ 91583 h 2498"/>
                <a:gd name="T98" fmla="*/ 55563 w 2301"/>
                <a:gd name="T99" fmla="*/ 85230 h 2498"/>
                <a:gd name="T100" fmla="*/ 98954 w 2301"/>
                <a:gd name="T101" fmla="*/ 77289 h 2498"/>
                <a:gd name="T102" fmla="*/ 170392 w 2301"/>
                <a:gd name="T103" fmla="*/ 63525 h 2498"/>
                <a:gd name="T104" fmla="*/ 260350 w 2301"/>
                <a:gd name="T105" fmla="*/ 46056 h 2498"/>
                <a:gd name="T106" fmla="*/ 328613 w 2301"/>
                <a:gd name="T107" fmla="*/ 31233 h 2498"/>
                <a:gd name="T108" fmla="*/ 359304 w 2301"/>
                <a:gd name="T109" fmla="*/ 23822 h 2498"/>
                <a:gd name="T110" fmla="*/ 418042 w 2301"/>
                <a:gd name="T111" fmla="*/ 12176 h 2498"/>
                <a:gd name="T112" fmla="*/ 492654 w 2301"/>
                <a:gd name="T113" fmla="*/ 2647 h 24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a:lstStyle/>
            <a:p>
              <a:endParaRPr lang="en-US"/>
            </a:p>
          </p:txBody>
        </p:sp>
        <p:sp>
          <p:nvSpPr>
            <p:cNvPr id="41067" name="Freeform 8"/>
            <p:cNvSpPr>
              <a:spLocks/>
            </p:cNvSpPr>
            <p:nvPr/>
          </p:nvSpPr>
          <p:spPr bwMode="auto">
            <a:xfrm>
              <a:off x="6228184" y="1484784"/>
              <a:ext cx="1255713" cy="1360488"/>
            </a:xfrm>
            <a:custGeom>
              <a:avLst/>
              <a:gdLst>
                <a:gd name="T0" fmla="*/ 662546 w 2371"/>
                <a:gd name="T1" fmla="*/ 10054 h 2571"/>
                <a:gd name="T2" fmla="*/ 817193 w 2371"/>
                <a:gd name="T3" fmla="*/ 71438 h 2571"/>
                <a:gd name="T4" fmla="*/ 950126 w 2371"/>
                <a:gd name="T5" fmla="*/ 155575 h 2571"/>
                <a:gd name="T6" fmla="*/ 1043338 w 2371"/>
                <a:gd name="T7" fmla="*/ 236538 h 2571"/>
                <a:gd name="T8" fmla="*/ 1095770 w 2371"/>
                <a:gd name="T9" fmla="*/ 293158 h 2571"/>
                <a:gd name="T10" fmla="*/ 1137080 w 2371"/>
                <a:gd name="T11" fmla="*/ 351896 h 2571"/>
                <a:gd name="T12" fmla="*/ 1214933 w 2371"/>
                <a:gd name="T13" fmla="*/ 512234 h 2571"/>
                <a:gd name="T14" fmla="*/ 1249358 w 2371"/>
                <a:gd name="T15" fmla="*/ 657225 h 2571"/>
                <a:gd name="T16" fmla="*/ 1254654 w 2371"/>
                <a:gd name="T17" fmla="*/ 793750 h 2571"/>
                <a:gd name="T18" fmla="*/ 1230292 w 2371"/>
                <a:gd name="T19" fmla="*/ 949325 h 2571"/>
                <a:gd name="T20" fmla="*/ 1187393 w 2371"/>
                <a:gd name="T21" fmla="*/ 1069446 h 2571"/>
                <a:gd name="T22" fmla="*/ 1146083 w 2371"/>
                <a:gd name="T23" fmla="*/ 1147234 h 2571"/>
                <a:gd name="T24" fmla="*/ 1127547 w 2371"/>
                <a:gd name="T25" fmla="*/ 1175280 h 2571"/>
                <a:gd name="T26" fmla="*/ 1025861 w 2371"/>
                <a:gd name="T27" fmla="*/ 1274763 h 2571"/>
                <a:gd name="T28" fmla="*/ 904050 w 2371"/>
                <a:gd name="T29" fmla="*/ 1331913 h 2571"/>
                <a:gd name="T30" fmla="*/ 779061 w 2371"/>
                <a:gd name="T31" fmla="*/ 1356784 h 2571"/>
                <a:gd name="T32" fmla="*/ 667313 w 2371"/>
                <a:gd name="T33" fmla="*/ 1360488 h 2571"/>
                <a:gd name="T34" fmla="*/ 584693 w 2371"/>
                <a:gd name="T35" fmla="*/ 1354138 h 2571"/>
                <a:gd name="T36" fmla="*/ 527495 w 2371"/>
                <a:gd name="T37" fmla="*/ 1347259 h 2571"/>
                <a:gd name="T38" fmla="*/ 383970 w 2371"/>
                <a:gd name="T39" fmla="*/ 1342496 h 2571"/>
                <a:gd name="T40" fmla="*/ 279106 w 2371"/>
                <a:gd name="T41" fmla="*/ 1346200 h 2571"/>
                <a:gd name="T42" fmla="*/ 221908 w 2371"/>
                <a:gd name="T43" fmla="*/ 1350434 h 2571"/>
                <a:gd name="T44" fmla="*/ 111748 w 2371"/>
                <a:gd name="T45" fmla="*/ 1347259 h 2571"/>
                <a:gd name="T46" fmla="*/ 17477 w 2371"/>
                <a:gd name="T47" fmla="*/ 1322388 h 2571"/>
                <a:gd name="T48" fmla="*/ 145644 w 2371"/>
                <a:gd name="T49" fmla="*/ 1331384 h 2571"/>
                <a:gd name="T50" fmla="*/ 229323 w 2371"/>
                <a:gd name="T51" fmla="*/ 1331384 h 2571"/>
                <a:gd name="T52" fmla="*/ 301350 w 2371"/>
                <a:gd name="T53" fmla="*/ 1326621 h 2571"/>
                <a:gd name="T54" fmla="*/ 413098 w 2371"/>
                <a:gd name="T55" fmla="*/ 1323446 h 2571"/>
                <a:gd name="T56" fmla="*/ 566686 w 2371"/>
                <a:gd name="T57" fmla="*/ 1331913 h 2571"/>
                <a:gd name="T58" fmla="*/ 603229 w 2371"/>
                <a:gd name="T59" fmla="*/ 1336675 h 2571"/>
                <a:gd name="T60" fmla="*/ 694853 w 2371"/>
                <a:gd name="T61" fmla="*/ 1341438 h 2571"/>
                <a:gd name="T62" fmla="*/ 806071 w 2371"/>
                <a:gd name="T63" fmla="*/ 1334559 h 2571"/>
                <a:gd name="T64" fmla="*/ 927882 w 2371"/>
                <a:gd name="T65" fmla="*/ 1303338 h 2571"/>
                <a:gd name="T66" fmla="*/ 1041220 w 2371"/>
                <a:gd name="T67" fmla="*/ 1240367 h 2571"/>
                <a:gd name="T68" fmla="*/ 1113247 w 2371"/>
                <a:gd name="T69" fmla="*/ 1162580 h 2571"/>
                <a:gd name="T70" fmla="*/ 1138668 w 2371"/>
                <a:gd name="T71" fmla="*/ 1121834 h 2571"/>
                <a:gd name="T72" fmla="*/ 1181038 w 2371"/>
                <a:gd name="T73" fmla="*/ 1034521 h 2571"/>
                <a:gd name="T74" fmla="*/ 1219699 w 2371"/>
                <a:gd name="T75" fmla="*/ 908580 h 2571"/>
                <a:gd name="T76" fmla="*/ 1236647 w 2371"/>
                <a:gd name="T77" fmla="*/ 749829 h 2571"/>
                <a:gd name="T78" fmla="*/ 1216522 w 2371"/>
                <a:gd name="T79" fmla="*/ 584200 h 2571"/>
                <a:gd name="T80" fmla="*/ 1165679 w 2371"/>
                <a:gd name="T81" fmla="*/ 443442 h 2571"/>
                <a:gd name="T82" fmla="*/ 1091003 w 2371"/>
                <a:gd name="T83" fmla="*/ 318029 h 2571"/>
                <a:gd name="T84" fmla="*/ 1060286 w 2371"/>
                <a:gd name="T85" fmla="*/ 280458 h 2571"/>
                <a:gd name="T86" fmla="*/ 988788 w 2371"/>
                <a:gd name="T87" fmla="*/ 211667 h 2571"/>
                <a:gd name="T88" fmla="*/ 878628 w 2371"/>
                <a:gd name="T89" fmla="*/ 128588 h 2571"/>
                <a:gd name="T90" fmla="*/ 729807 w 2371"/>
                <a:gd name="T91" fmla="*/ 52388 h 2571"/>
                <a:gd name="T92" fmla="*/ 597404 w 2371"/>
                <a:gd name="T93" fmla="*/ 20638 h 2571"/>
                <a:gd name="T94" fmla="*/ 484596 w 2371"/>
                <a:gd name="T95" fmla="*/ 24342 h 2571"/>
                <a:gd name="T96" fmla="*/ 394032 w 2371"/>
                <a:gd name="T97" fmla="*/ 39688 h 2571"/>
                <a:gd name="T98" fmla="*/ 346897 w 2371"/>
                <a:gd name="T99" fmla="*/ 50800 h 2571"/>
                <a:gd name="T100" fmla="*/ 246800 w 2371"/>
                <a:gd name="T101" fmla="*/ 71967 h 2571"/>
                <a:gd name="T102" fmla="*/ 138759 w 2371"/>
                <a:gd name="T103" fmla="*/ 92604 h 2571"/>
                <a:gd name="T104" fmla="*/ 73616 w 2371"/>
                <a:gd name="T105" fmla="*/ 104775 h 2571"/>
                <a:gd name="T106" fmla="*/ 18007 w 2371"/>
                <a:gd name="T107" fmla="*/ 116417 h 2571"/>
                <a:gd name="T108" fmla="*/ 63554 w 2371"/>
                <a:gd name="T109" fmla="*/ 86254 h 2571"/>
                <a:gd name="T110" fmla="*/ 113867 w 2371"/>
                <a:gd name="T111" fmla="*/ 77788 h 2571"/>
                <a:gd name="T112" fmla="*/ 213434 w 2371"/>
                <a:gd name="T113" fmla="*/ 59267 h 2571"/>
                <a:gd name="T114" fmla="*/ 339482 w 2371"/>
                <a:gd name="T115" fmla="*/ 33338 h 2571"/>
                <a:gd name="T116" fmla="*/ 375496 w 2371"/>
                <a:gd name="T117" fmla="*/ 23813 h 2571"/>
                <a:gd name="T118" fmla="*/ 457586 w 2371"/>
                <a:gd name="T119" fmla="*/ 8467 h 2571"/>
                <a:gd name="T120" fmla="*/ 565097 w 2371"/>
                <a:gd name="T121" fmla="*/ 0 h 25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a:lstStyle/>
            <a:p>
              <a:endParaRPr lang="en-US"/>
            </a:p>
          </p:txBody>
        </p:sp>
      </p:grpSp>
      <p:sp>
        <p:nvSpPr>
          <p:cNvPr id="166" name="Freeform 12"/>
          <p:cNvSpPr>
            <a:spLocks/>
          </p:cNvSpPr>
          <p:nvPr/>
        </p:nvSpPr>
        <p:spPr bwMode="auto">
          <a:xfrm>
            <a:off x="7240588" y="1800227"/>
            <a:ext cx="660400" cy="1165225"/>
          </a:xfrm>
          <a:custGeom>
            <a:avLst/>
            <a:gdLst>
              <a:gd name="T0" fmla="*/ 321808 w 905"/>
              <a:gd name="T1" fmla="*/ 12836 h 1634"/>
              <a:gd name="T2" fmla="*/ 376537 w 905"/>
              <a:gd name="T3" fmla="*/ 37795 h 1634"/>
              <a:gd name="T4" fmla="*/ 415213 w 905"/>
              <a:gd name="T5" fmla="*/ 58475 h 1634"/>
              <a:gd name="T6" fmla="*/ 437105 w 905"/>
              <a:gd name="T7" fmla="*/ 74164 h 1634"/>
              <a:gd name="T8" fmla="*/ 443672 w 905"/>
              <a:gd name="T9" fmla="*/ 79155 h 1634"/>
              <a:gd name="T10" fmla="*/ 463375 w 905"/>
              <a:gd name="T11" fmla="*/ 96270 h 1634"/>
              <a:gd name="T12" fmla="*/ 488915 w 905"/>
              <a:gd name="T13" fmla="*/ 121942 h 1634"/>
              <a:gd name="T14" fmla="*/ 516644 w 905"/>
              <a:gd name="T15" fmla="*/ 153319 h 1634"/>
              <a:gd name="T16" fmla="*/ 542914 w 905"/>
              <a:gd name="T17" fmla="*/ 187548 h 1634"/>
              <a:gd name="T18" fmla="*/ 625373 w 905"/>
              <a:gd name="T19" fmla="*/ 315196 h 1634"/>
              <a:gd name="T20" fmla="*/ 647995 w 905"/>
              <a:gd name="T21" fmla="*/ 380089 h 1634"/>
              <a:gd name="T22" fmla="*/ 658941 w 905"/>
              <a:gd name="T23" fmla="*/ 449974 h 1634"/>
              <a:gd name="T24" fmla="*/ 659670 w 905"/>
              <a:gd name="T25" fmla="*/ 521998 h 1634"/>
              <a:gd name="T26" fmla="*/ 652373 w 905"/>
              <a:gd name="T27" fmla="*/ 595449 h 1634"/>
              <a:gd name="T28" fmla="*/ 637779 w 905"/>
              <a:gd name="T29" fmla="*/ 669612 h 1634"/>
              <a:gd name="T30" fmla="*/ 618076 w 905"/>
              <a:gd name="T31" fmla="*/ 741636 h 1634"/>
              <a:gd name="T32" fmla="*/ 594725 w 905"/>
              <a:gd name="T33" fmla="*/ 810095 h 1634"/>
              <a:gd name="T34" fmla="*/ 569914 w 905"/>
              <a:gd name="T35" fmla="*/ 874275 h 1634"/>
              <a:gd name="T36" fmla="*/ 545104 w 905"/>
              <a:gd name="T37" fmla="*/ 931324 h 1634"/>
              <a:gd name="T38" fmla="*/ 521752 w 905"/>
              <a:gd name="T39" fmla="*/ 980529 h 1634"/>
              <a:gd name="T40" fmla="*/ 501320 w 905"/>
              <a:gd name="T41" fmla="*/ 1020463 h 1634"/>
              <a:gd name="T42" fmla="*/ 485996 w 905"/>
              <a:gd name="T43" fmla="*/ 1048275 h 1634"/>
              <a:gd name="T44" fmla="*/ 477239 w 905"/>
              <a:gd name="T45" fmla="*/ 1063250 h 1634"/>
              <a:gd name="T46" fmla="*/ 463375 w 905"/>
              <a:gd name="T47" fmla="*/ 1086783 h 1634"/>
              <a:gd name="T48" fmla="*/ 427618 w 905"/>
              <a:gd name="T49" fmla="*/ 1123865 h 1634"/>
              <a:gd name="T50" fmla="*/ 382375 w 905"/>
              <a:gd name="T51" fmla="*/ 1153102 h 1634"/>
              <a:gd name="T52" fmla="*/ 329105 w 905"/>
              <a:gd name="T53" fmla="*/ 1148110 h 1634"/>
              <a:gd name="T54" fmla="*/ 282403 w 905"/>
              <a:gd name="T55" fmla="*/ 1113881 h 1634"/>
              <a:gd name="T56" fmla="*/ 244457 w 905"/>
              <a:gd name="T57" fmla="*/ 1082504 h 1634"/>
              <a:gd name="T58" fmla="*/ 215998 w 905"/>
              <a:gd name="T59" fmla="*/ 1056119 h 1634"/>
              <a:gd name="T60" fmla="*/ 196296 w 905"/>
              <a:gd name="T61" fmla="*/ 1036152 h 1634"/>
              <a:gd name="T62" fmla="*/ 185350 w 905"/>
              <a:gd name="T63" fmla="*/ 1024742 h 1634"/>
              <a:gd name="T64" fmla="*/ 152512 w 905"/>
              <a:gd name="T65" fmla="*/ 982668 h 1634"/>
              <a:gd name="T66" fmla="*/ 102161 w 905"/>
              <a:gd name="T67" fmla="*/ 904939 h 1634"/>
              <a:gd name="T68" fmla="*/ 64945 w 905"/>
              <a:gd name="T69" fmla="*/ 832202 h 1634"/>
              <a:gd name="T70" fmla="*/ 40135 w 905"/>
              <a:gd name="T71" fmla="*/ 767309 h 1634"/>
              <a:gd name="T72" fmla="*/ 18973 w 905"/>
              <a:gd name="T73" fmla="*/ 692432 h 1634"/>
              <a:gd name="T74" fmla="*/ 4378 w 905"/>
              <a:gd name="T75" fmla="*/ 602580 h 1634"/>
              <a:gd name="T76" fmla="*/ 0 w 905"/>
              <a:gd name="T77" fmla="*/ 518432 h 1634"/>
              <a:gd name="T78" fmla="*/ 5108 w 905"/>
              <a:gd name="T79" fmla="*/ 440703 h 1634"/>
              <a:gd name="T80" fmla="*/ 16054 w 905"/>
              <a:gd name="T81" fmla="*/ 370818 h 1634"/>
              <a:gd name="T82" fmla="*/ 30648 w 905"/>
              <a:gd name="T83" fmla="*/ 309491 h 1634"/>
              <a:gd name="T84" fmla="*/ 47432 w 905"/>
              <a:gd name="T85" fmla="*/ 258860 h 1634"/>
              <a:gd name="T86" fmla="*/ 63486 w 905"/>
              <a:gd name="T87" fmla="*/ 218212 h 1634"/>
              <a:gd name="T88" fmla="*/ 76621 w 905"/>
              <a:gd name="T89" fmla="*/ 190401 h 1634"/>
              <a:gd name="T90" fmla="*/ 83918 w 905"/>
              <a:gd name="T91" fmla="*/ 176139 h 1634"/>
              <a:gd name="T92" fmla="*/ 103621 w 905"/>
              <a:gd name="T93" fmla="*/ 142622 h 1634"/>
              <a:gd name="T94" fmla="*/ 148864 w 905"/>
              <a:gd name="T95" fmla="*/ 88426 h 1634"/>
              <a:gd name="T96" fmla="*/ 199944 w 905"/>
              <a:gd name="T97" fmla="*/ 45639 h 1634"/>
              <a:gd name="T98" fmla="*/ 256863 w 905"/>
              <a:gd name="T99" fmla="*/ 12836 h 1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a:lstStyle/>
          <a:p>
            <a:endParaRPr lang="en-US"/>
          </a:p>
        </p:txBody>
      </p:sp>
      <p:sp>
        <p:nvSpPr>
          <p:cNvPr id="167" name="Freeform 13"/>
          <p:cNvSpPr>
            <a:spLocks/>
          </p:cNvSpPr>
          <p:nvPr/>
        </p:nvSpPr>
        <p:spPr bwMode="auto">
          <a:xfrm>
            <a:off x="7223125" y="1792290"/>
            <a:ext cx="371475" cy="1181100"/>
          </a:xfrm>
          <a:custGeom>
            <a:avLst/>
            <a:gdLst>
              <a:gd name="T0" fmla="*/ 302414 w 511"/>
              <a:gd name="T1" fmla="*/ 8548 h 1658"/>
              <a:gd name="T2" fmla="*/ 244258 w 511"/>
              <a:gd name="T3" fmla="*/ 37043 h 1658"/>
              <a:gd name="T4" fmla="*/ 189736 w 511"/>
              <a:gd name="T5" fmla="*/ 74086 h 1658"/>
              <a:gd name="T6" fmla="*/ 141757 w 511"/>
              <a:gd name="T7" fmla="*/ 121814 h 1658"/>
              <a:gd name="T8" fmla="*/ 101047 w 511"/>
              <a:gd name="T9" fmla="*/ 181653 h 1658"/>
              <a:gd name="T10" fmla="*/ 97412 w 511"/>
              <a:gd name="T11" fmla="*/ 189489 h 1658"/>
              <a:gd name="T12" fmla="*/ 86508 w 511"/>
              <a:gd name="T13" fmla="*/ 211572 h 1658"/>
              <a:gd name="T14" fmla="*/ 71969 w 511"/>
              <a:gd name="T15" fmla="*/ 245766 h 1658"/>
              <a:gd name="T16" fmla="*/ 55976 w 511"/>
              <a:gd name="T17" fmla="*/ 291357 h 1658"/>
              <a:gd name="T18" fmla="*/ 39256 w 511"/>
              <a:gd name="T19" fmla="*/ 346921 h 1658"/>
              <a:gd name="T20" fmla="*/ 26897 w 511"/>
              <a:gd name="T21" fmla="*/ 413171 h 1658"/>
              <a:gd name="T22" fmla="*/ 18174 w 511"/>
              <a:gd name="T23" fmla="*/ 486545 h 1658"/>
              <a:gd name="T24" fmla="*/ 17447 w 511"/>
              <a:gd name="T25" fmla="*/ 567042 h 1658"/>
              <a:gd name="T26" fmla="*/ 26897 w 511"/>
              <a:gd name="T27" fmla="*/ 654663 h 1658"/>
              <a:gd name="T28" fmla="*/ 47979 w 511"/>
              <a:gd name="T29" fmla="*/ 747270 h 1658"/>
              <a:gd name="T30" fmla="*/ 67607 w 511"/>
              <a:gd name="T31" fmla="*/ 805684 h 1658"/>
              <a:gd name="T32" fmla="*/ 98139 w 511"/>
              <a:gd name="T33" fmla="*/ 875496 h 1658"/>
              <a:gd name="T34" fmla="*/ 141757 w 511"/>
              <a:gd name="T35" fmla="*/ 951006 h 1658"/>
              <a:gd name="T36" fmla="*/ 200640 w 511"/>
              <a:gd name="T37" fmla="*/ 1030791 h 1658"/>
              <a:gd name="T38" fmla="*/ 205729 w 511"/>
              <a:gd name="T39" fmla="*/ 1036490 h 1658"/>
              <a:gd name="T40" fmla="*/ 220995 w 511"/>
              <a:gd name="T41" fmla="*/ 1052874 h 1658"/>
              <a:gd name="T42" fmla="*/ 244984 w 511"/>
              <a:gd name="T43" fmla="*/ 1076382 h 1658"/>
              <a:gd name="T44" fmla="*/ 278425 w 511"/>
              <a:gd name="T45" fmla="*/ 1104877 h 1658"/>
              <a:gd name="T46" fmla="*/ 320588 w 511"/>
              <a:gd name="T47" fmla="*/ 1138358 h 1658"/>
              <a:gd name="T48" fmla="*/ 371475 w 511"/>
              <a:gd name="T49" fmla="*/ 1172552 h 1658"/>
              <a:gd name="T50" fmla="*/ 326404 w 511"/>
              <a:gd name="T51" fmla="*/ 1163291 h 1658"/>
              <a:gd name="T52" fmla="*/ 281332 w 511"/>
              <a:gd name="T53" fmla="*/ 1130522 h 1658"/>
              <a:gd name="T54" fmla="*/ 244984 w 511"/>
              <a:gd name="T55" fmla="*/ 1099178 h 1658"/>
              <a:gd name="T56" fmla="*/ 216633 w 511"/>
              <a:gd name="T57" fmla="*/ 1073533 h 1658"/>
              <a:gd name="T58" fmla="*/ 198459 w 511"/>
              <a:gd name="T59" fmla="*/ 1053587 h 1658"/>
              <a:gd name="T60" fmla="*/ 188282 w 511"/>
              <a:gd name="T61" fmla="*/ 1042901 h 1658"/>
              <a:gd name="T62" fmla="*/ 154842 w 511"/>
              <a:gd name="T63" fmla="*/ 1000159 h 1658"/>
              <a:gd name="T64" fmla="*/ 103228 w 511"/>
              <a:gd name="T65" fmla="*/ 921087 h 1658"/>
              <a:gd name="T66" fmla="*/ 64699 w 511"/>
              <a:gd name="T67" fmla="*/ 846289 h 1658"/>
              <a:gd name="T68" fmla="*/ 39256 w 511"/>
              <a:gd name="T69" fmla="*/ 780751 h 1658"/>
              <a:gd name="T70" fmla="*/ 18901 w 511"/>
              <a:gd name="T71" fmla="*/ 705241 h 1658"/>
              <a:gd name="T72" fmla="*/ 4362 w 511"/>
              <a:gd name="T73" fmla="*/ 617620 h 1658"/>
              <a:gd name="T74" fmla="*/ 0 w 511"/>
              <a:gd name="T75" fmla="*/ 533561 h 1658"/>
              <a:gd name="T76" fmla="*/ 3635 w 511"/>
              <a:gd name="T77" fmla="*/ 452351 h 1658"/>
              <a:gd name="T78" fmla="*/ 14539 w 511"/>
              <a:gd name="T79" fmla="*/ 379690 h 1658"/>
              <a:gd name="T80" fmla="*/ 29805 w 511"/>
              <a:gd name="T81" fmla="*/ 315577 h 1658"/>
              <a:gd name="T82" fmla="*/ 47252 w 511"/>
              <a:gd name="T83" fmla="*/ 262150 h 1658"/>
              <a:gd name="T84" fmla="*/ 63245 w 511"/>
              <a:gd name="T85" fmla="*/ 220833 h 1658"/>
              <a:gd name="T86" fmla="*/ 76330 w 511"/>
              <a:gd name="T87" fmla="*/ 191626 h 1658"/>
              <a:gd name="T88" fmla="*/ 85054 w 511"/>
              <a:gd name="T89" fmla="*/ 175954 h 1658"/>
              <a:gd name="T90" fmla="*/ 104682 w 511"/>
              <a:gd name="T91" fmla="*/ 143185 h 1658"/>
              <a:gd name="T92" fmla="*/ 146118 w 511"/>
              <a:gd name="T93" fmla="*/ 89758 h 1658"/>
              <a:gd name="T94" fmla="*/ 196278 w 511"/>
              <a:gd name="T95" fmla="*/ 47728 h 1658"/>
              <a:gd name="T96" fmla="*/ 249346 w 511"/>
              <a:gd name="T97" fmla="*/ 14247 h 16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a:lstStyle/>
          <a:p>
            <a:endParaRPr lang="en-US"/>
          </a:p>
        </p:txBody>
      </p:sp>
      <p:sp>
        <p:nvSpPr>
          <p:cNvPr id="168" name="Freeform 14"/>
          <p:cNvSpPr>
            <a:spLocks/>
          </p:cNvSpPr>
          <p:nvPr/>
        </p:nvSpPr>
        <p:spPr bwMode="auto">
          <a:xfrm>
            <a:off x="6243638" y="1706565"/>
            <a:ext cx="1350962" cy="1374775"/>
          </a:xfrm>
          <a:custGeom>
            <a:avLst/>
            <a:gdLst>
              <a:gd name="T0" fmla="*/ 849280 w 1850"/>
              <a:gd name="T1" fmla="*/ 713 h 1927"/>
              <a:gd name="T2" fmla="*/ 981456 w 1850"/>
              <a:gd name="T3" fmla="*/ 12128 h 1927"/>
              <a:gd name="T4" fmla="*/ 1175702 w 1850"/>
              <a:gd name="T5" fmla="*/ 44233 h 1927"/>
              <a:gd name="T6" fmla="*/ 1257490 w 1850"/>
              <a:gd name="T7" fmla="*/ 84898 h 1927"/>
              <a:gd name="T8" fmla="*/ 1090993 w 1850"/>
              <a:gd name="T9" fmla="*/ 44946 h 1927"/>
              <a:gd name="T10" fmla="*/ 860234 w 1850"/>
              <a:gd name="T11" fmla="*/ 19263 h 1927"/>
              <a:gd name="T12" fmla="*/ 816419 w 1850"/>
              <a:gd name="T13" fmla="*/ 16409 h 1927"/>
              <a:gd name="T14" fmla="*/ 701040 w 1850"/>
              <a:gd name="T15" fmla="*/ 20689 h 1927"/>
              <a:gd name="T16" fmla="*/ 537464 w 1850"/>
              <a:gd name="T17" fmla="*/ 42806 h 1927"/>
              <a:gd name="T18" fmla="*/ 352711 w 1850"/>
              <a:gd name="T19" fmla="*/ 99166 h 1927"/>
              <a:gd name="T20" fmla="*/ 174530 w 1850"/>
              <a:gd name="T21" fmla="*/ 204040 h 1927"/>
              <a:gd name="T22" fmla="*/ 150431 w 1850"/>
              <a:gd name="T23" fmla="*/ 224730 h 1927"/>
              <a:gd name="T24" fmla="*/ 100044 w 1850"/>
              <a:gd name="T25" fmla="*/ 282517 h 1927"/>
              <a:gd name="T26" fmla="*/ 46736 w 1850"/>
              <a:gd name="T27" fmla="*/ 370982 h 1927"/>
              <a:gd name="T28" fmla="*/ 18256 w 1850"/>
              <a:gd name="T29" fmla="*/ 487984 h 1927"/>
              <a:gd name="T30" fmla="*/ 39433 w 1850"/>
              <a:gd name="T31" fmla="*/ 627103 h 1927"/>
              <a:gd name="T32" fmla="*/ 62801 w 1850"/>
              <a:gd name="T33" fmla="*/ 681323 h 1927"/>
              <a:gd name="T34" fmla="*/ 80327 w 1850"/>
              <a:gd name="T35" fmla="*/ 741965 h 1927"/>
              <a:gd name="T36" fmla="*/ 86169 w 1850"/>
              <a:gd name="T37" fmla="*/ 815448 h 1927"/>
              <a:gd name="T38" fmla="*/ 90551 w 1850"/>
              <a:gd name="T39" fmla="*/ 863961 h 1927"/>
              <a:gd name="T40" fmla="*/ 114649 w 1850"/>
              <a:gd name="T41" fmla="*/ 960274 h 1927"/>
              <a:gd name="T42" fmla="*/ 178181 w 1850"/>
              <a:gd name="T43" fmla="*/ 1086550 h 1927"/>
              <a:gd name="T44" fmla="*/ 300863 w 1850"/>
              <a:gd name="T45" fmla="*/ 1225669 h 1927"/>
              <a:gd name="T46" fmla="*/ 358553 w 1850"/>
              <a:gd name="T47" fmla="*/ 1270615 h 1927"/>
              <a:gd name="T48" fmla="*/ 421354 w 1850"/>
              <a:gd name="T49" fmla="*/ 1304859 h 1927"/>
              <a:gd name="T50" fmla="*/ 529431 w 1850"/>
              <a:gd name="T51" fmla="*/ 1341244 h 1927"/>
              <a:gd name="T52" fmla="*/ 678402 w 1850"/>
              <a:gd name="T53" fmla="*/ 1358366 h 1927"/>
              <a:gd name="T54" fmla="*/ 818610 w 1850"/>
              <a:gd name="T55" fmla="*/ 1344098 h 1927"/>
              <a:gd name="T56" fmla="*/ 928147 w 1850"/>
              <a:gd name="T57" fmla="*/ 1328402 h 1927"/>
              <a:gd name="T58" fmla="*/ 1009205 w 1850"/>
              <a:gd name="T59" fmla="*/ 1324122 h 1927"/>
              <a:gd name="T60" fmla="*/ 1085151 w 1850"/>
              <a:gd name="T61" fmla="*/ 1319841 h 1927"/>
              <a:gd name="T62" fmla="*/ 1204182 w 1850"/>
              <a:gd name="T63" fmla="*/ 1302719 h 1927"/>
              <a:gd name="T64" fmla="*/ 1331976 w 1850"/>
              <a:gd name="T65" fmla="*/ 1267761 h 1927"/>
              <a:gd name="T66" fmla="*/ 1252378 w 1850"/>
              <a:gd name="T67" fmla="*/ 1310567 h 1927"/>
              <a:gd name="T68" fmla="*/ 1123854 w 1850"/>
              <a:gd name="T69" fmla="*/ 1333396 h 1927"/>
              <a:gd name="T70" fmla="*/ 1028192 w 1850"/>
              <a:gd name="T71" fmla="*/ 1339817 h 1927"/>
              <a:gd name="T72" fmla="*/ 961739 w 1850"/>
              <a:gd name="T73" fmla="*/ 1343384 h 1927"/>
              <a:gd name="T74" fmla="*/ 847820 w 1850"/>
              <a:gd name="T75" fmla="*/ 1356226 h 1927"/>
              <a:gd name="T76" fmla="*/ 711993 w 1850"/>
              <a:gd name="T77" fmla="*/ 1374062 h 1927"/>
              <a:gd name="T78" fmla="*/ 559371 w 1850"/>
              <a:gd name="T79" fmla="*/ 1365500 h 1927"/>
              <a:gd name="T80" fmla="*/ 436689 w 1850"/>
              <a:gd name="T81" fmla="*/ 1329829 h 1927"/>
              <a:gd name="T82" fmla="*/ 359283 w 1850"/>
              <a:gd name="T83" fmla="*/ 1292017 h 1927"/>
              <a:gd name="T84" fmla="*/ 331533 w 1850"/>
              <a:gd name="T85" fmla="*/ 1274182 h 1927"/>
              <a:gd name="T86" fmla="*/ 187674 w 1850"/>
              <a:gd name="T87" fmla="*/ 1130783 h 1927"/>
              <a:gd name="T88" fmla="*/ 108807 w 1850"/>
              <a:gd name="T89" fmla="*/ 995232 h 1927"/>
              <a:gd name="T90" fmla="*/ 76676 w 1850"/>
              <a:gd name="T91" fmla="*/ 886077 h 1927"/>
              <a:gd name="T92" fmla="*/ 68643 w 1850"/>
              <a:gd name="T93" fmla="*/ 821869 h 1927"/>
              <a:gd name="T94" fmla="*/ 65722 w 1850"/>
              <a:gd name="T95" fmla="*/ 761227 h 1927"/>
              <a:gd name="T96" fmla="*/ 48196 w 1850"/>
              <a:gd name="T97" fmla="*/ 689884 h 1927"/>
              <a:gd name="T98" fmla="*/ 24098 w 1850"/>
              <a:gd name="T99" fmla="*/ 634951 h 1927"/>
              <a:gd name="T100" fmla="*/ 0 w 1850"/>
              <a:gd name="T101" fmla="*/ 494405 h 1927"/>
              <a:gd name="T102" fmla="*/ 25559 w 1850"/>
              <a:gd name="T103" fmla="*/ 376690 h 1927"/>
              <a:gd name="T104" fmla="*/ 76676 w 1850"/>
              <a:gd name="T105" fmla="*/ 283944 h 1927"/>
              <a:gd name="T106" fmla="*/ 129984 w 1850"/>
              <a:gd name="T107" fmla="*/ 220449 h 1927"/>
              <a:gd name="T108" fmla="*/ 162115 w 1850"/>
              <a:gd name="T109" fmla="*/ 191912 h 1927"/>
              <a:gd name="T110" fmla="*/ 298672 w 1850"/>
              <a:gd name="T111" fmla="*/ 104874 h 1927"/>
              <a:gd name="T112" fmla="*/ 487077 w 1850"/>
              <a:gd name="T113" fmla="*/ 36385 h 1927"/>
              <a:gd name="T114" fmla="*/ 661606 w 1850"/>
              <a:gd name="T115" fmla="*/ 7134 h 1927"/>
              <a:gd name="T116" fmla="*/ 794512 w 1850"/>
              <a:gd name="T117" fmla="*/ 0 h 19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a:lstStyle/>
          <a:p>
            <a:endParaRPr lang="en-US"/>
          </a:p>
        </p:txBody>
      </p:sp>
      <p:sp>
        <p:nvSpPr>
          <p:cNvPr id="169" name="Freeform 15"/>
          <p:cNvSpPr>
            <a:spLocks/>
          </p:cNvSpPr>
          <p:nvPr/>
        </p:nvSpPr>
        <p:spPr bwMode="auto">
          <a:xfrm>
            <a:off x="7526338" y="1790702"/>
            <a:ext cx="393700" cy="1185863"/>
          </a:xfrm>
          <a:custGeom>
            <a:avLst/>
            <a:gdLst>
              <a:gd name="T0" fmla="*/ 57185 w 537"/>
              <a:gd name="T1" fmla="*/ 12828 h 1664"/>
              <a:gd name="T2" fmla="*/ 107039 w 537"/>
              <a:gd name="T3" fmla="*/ 35633 h 1664"/>
              <a:gd name="T4" fmla="*/ 141497 w 537"/>
              <a:gd name="T5" fmla="*/ 55587 h 1664"/>
              <a:gd name="T6" fmla="*/ 162026 w 537"/>
              <a:gd name="T7" fmla="*/ 69840 h 1664"/>
              <a:gd name="T8" fmla="*/ 169357 w 537"/>
              <a:gd name="T9" fmla="*/ 76254 h 1664"/>
              <a:gd name="T10" fmla="*/ 191351 w 537"/>
              <a:gd name="T11" fmla="*/ 95496 h 1664"/>
              <a:gd name="T12" fmla="*/ 217745 w 537"/>
              <a:gd name="T13" fmla="*/ 122577 h 1664"/>
              <a:gd name="T14" fmla="*/ 247071 w 537"/>
              <a:gd name="T15" fmla="*/ 154647 h 1664"/>
              <a:gd name="T16" fmla="*/ 271998 w 537"/>
              <a:gd name="T17" fmla="*/ 187429 h 1664"/>
              <a:gd name="T18" fmla="*/ 355576 w 537"/>
              <a:gd name="T19" fmla="*/ 316420 h 1664"/>
              <a:gd name="T20" fmla="*/ 379770 w 537"/>
              <a:gd name="T21" fmla="*/ 383410 h 1664"/>
              <a:gd name="T22" fmla="*/ 391501 w 537"/>
              <a:gd name="T23" fmla="*/ 453963 h 1664"/>
              <a:gd name="T24" fmla="*/ 392967 w 537"/>
              <a:gd name="T25" fmla="*/ 526654 h 1664"/>
              <a:gd name="T26" fmla="*/ 386369 w 537"/>
              <a:gd name="T27" fmla="*/ 601483 h 1664"/>
              <a:gd name="T28" fmla="*/ 373172 w 537"/>
              <a:gd name="T29" fmla="*/ 676312 h 1664"/>
              <a:gd name="T30" fmla="*/ 353377 w 537"/>
              <a:gd name="T31" fmla="*/ 748291 h 1664"/>
              <a:gd name="T32" fmla="*/ 330649 w 537"/>
              <a:gd name="T33" fmla="*/ 817419 h 1664"/>
              <a:gd name="T34" fmla="*/ 305722 w 537"/>
              <a:gd name="T35" fmla="*/ 881558 h 1664"/>
              <a:gd name="T36" fmla="*/ 280795 w 537"/>
              <a:gd name="T37" fmla="*/ 939996 h 1664"/>
              <a:gd name="T38" fmla="*/ 256601 w 537"/>
              <a:gd name="T39" fmla="*/ 989882 h 1664"/>
              <a:gd name="T40" fmla="*/ 235340 w 537"/>
              <a:gd name="T41" fmla="*/ 1031216 h 1664"/>
              <a:gd name="T42" fmla="*/ 217745 w 537"/>
              <a:gd name="T43" fmla="*/ 1061148 h 1664"/>
              <a:gd name="T44" fmla="*/ 207481 w 537"/>
              <a:gd name="T45" fmla="*/ 1079677 h 1664"/>
              <a:gd name="T46" fmla="*/ 192818 w 537"/>
              <a:gd name="T47" fmla="*/ 1104620 h 1664"/>
              <a:gd name="T48" fmla="*/ 157627 w 537"/>
              <a:gd name="T49" fmla="*/ 1141678 h 1664"/>
              <a:gd name="T50" fmla="*/ 112905 w 537"/>
              <a:gd name="T51" fmla="*/ 1173035 h 1664"/>
              <a:gd name="T52" fmla="*/ 69649 w 537"/>
              <a:gd name="T53" fmla="*/ 1174460 h 1664"/>
              <a:gd name="T54" fmla="*/ 119503 w 537"/>
              <a:gd name="T55" fmla="*/ 1148092 h 1664"/>
              <a:gd name="T56" fmla="*/ 160559 w 537"/>
              <a:gd name="T57" fmla="*/ 1115310 h 1664"/>
              <a:gd name="T58" fmla="*/ 189885 w 537"/>
              <a:gd name="T59" fmla="*/ 1075401 h 1664"/>
              <a:gd name="T60" fmla="*/ 195017 w 537"/>
              <a:gd name="T61" fmla="*/ 1066849 h 1664"/>
              <a:gd name="T62" fmla="*/ 206747 w 537"/>
              <a:gd name="T63" fmla="*/ 1044757 h 1664"/>
              <a:gd name="T64" fmla="*/ 225076 w 537"/>
              <a:gd name="T65" fmla="*/ 1010549 h 1664"/>
              <a:gd name="T66" fmla="*/ 247804 w 537"/>
              <a:gd name="T67" fmla="*/ 966364 h 1664"/>
              <a:gd name="T68" fmla="*/ 271998 w 537"/>
              <a:gd name="T69" fmla="*/ 912915 h 1664"/>
              <a:gd name="T70" fmla="*/ 296925 w 537"/>
              <a:gd name="T71" fmla="*/ 852339 h 1664"/>
              <a:gd name="T72" fmla="*/ 321118 w 537"/>
              <a:gd name="T73" fmla="*/ 786062 h 1664"/>
              <a:gd name="T74" fmla="*/ 343113 w 537"/>
              <a:gd name="T75" fmla="*/ 715509 h 1664"/>
              <a:gd name="T76" fmla="*/ 359975 w 537"/>
              <a:gd name="T77" fmla="*/ 642818 h 1664"/>
              <a:gd name="T78" fmla="*/ 371706 w 537"/>
              <a:gd name="T79" fmla="*/ 568701 h 1664"/>
              <a:gd name="T80" fmla="*/ 375371 w 537"/>
              <a:gd name="T81" fmla="*/ 495297 h 1664"/>
              <a:gd name="T82" fmla="*/ 369506 w 537"/>
              <a:gd name="T83" fmla="*/ 424032 h 1664"/>
              <a:gd name="T84" fmla="*/ 353377 w 537"/>
              <a:gd name="T85" fmla="*/ 357042 h 1664"/>
              <a:gd name="T86" fmla="*/ 323318 w 537"/>
              <a:gd name="T87" fmla="*/ 294328 h 1664"/>
              <a:gd name="T88" fmla="*/ 244871 w 537"/>
              <a:gd name="T89" fmla="*/ 179590 h 1664"/>
              <a:gd name="T90" fmla="*/ 217012 w 537"/>
              <a:gd name="T91" fmla="*/ 146808 h 1664"/>
              <a:gd name="T92" fmla="*/ 189885 w 537"/>
              <a:gd name="T93" fmla="*/ 118301 h 1664"/>
              <a:gd name="T94" fmla="*/ 166424 w 537"/>
              <a:gd name="T95" fmla="*/ 96921 h 1664"/>
              <a:gd name="T96" fmla="*/ 156160 w 537"/>
              <a:gd name="T97" fmla="*/ 87657 h 1664"/>
              <a:gd name="T98" fmla="*/ 141497 w 537"/>
              <a:gd name="T99" fmla="*/ 76967 h 1664"/>
              <a:gd name="T100" fmla="*/ 111438 w 537"/>
              <a:gd name="T101" fmla="*/ 58438 h 1664"/>
              <a:gd name="T102" fmla="*/ 64517 w 537"/>
              <a:gd name="T103" fmla="*/ 35633 h 1664"/>
              <a:gd name="T104" fmla="*/ 0 w 537"/>
              <a:gd name="T105" fmla="*/ 9977 h 16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a:lstStyle/>
          <a:p>
            <a:endParaRPr lang="en-US"/>
          </a:p>
        </p:txBody>
      </p:sp>
      <p:sp>
        <p:nvSpPr>
          <p:cNvPr id="170" name="Freeform 16"/>
          <p:cNvSpPr>
            <a:spLocks noEditPoints="1"/>
          </p:cNvSpPr>
          <p:nvPr/>
        </p:nvSpPr>
        <p:spPr bwMode="auto">
          <a:xfrm>
            <a:off x="7500938" y="1782765"/>
            <a:ext cx="112712" cy="1201737"/>
          </a:xfrm>
          <a:custGeom>
            <a:avLst/>
            <a:gdLst>
              <a:gd name="T0" fmla="*/ 95032 w 153"/>
              <a:gd name="T1" fmla="*/ 1181791 h 1687"/>
              <a:gd name="T2" fmla="*/ 112712 w 153"/>
              <a:gd name="T3" fmla="*/ 1193189 h 1687"/>
              <a:gd name="T4" fmla="*/ 94295 w 153"/>
              <a:gd name="T5" fmla="*/ 1201737 h 1687"/>
              <a:gd name="T6" fmla="*/ 75141 w 153"/>
              <a:gd name="T7" fmla="*/ 1190339 h 1687"/>
              <a:gd name="T8" fmla="*/ 95032 w 153"/>
              <a:gd name="T9" fmla="*/ 1181791 h 1687"/>
              <a:gd name="T10" fmla="*/ 25784 w 153"/>
              <a:gd name="T11" fmla="*/ 0 h 1687"/>
              <a:gd name="T12" fmla="*/ 50831 w 153"/>
              <a:gd name="T13" fmla="*/ 7836 h 1687"/>
              <a:gd name="T14" fmla="*/ 25047 w 153"/>
              <a:gd name="T15" fmla="*/ 17809 h 1687"/>
              <a:gd name="T16" fmla="*/ 0 w 153"/>
              <a:gd name="T17" fmla="*/ 9261 h 1687"/>
              <a:gd name="T18" fmla="*/ 25784 w 153"/>
              <a:gd name="T19" fmla="*/ 0 h 1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a:lstStyle/>
          <a:p>
            <a:endParaRPr lang="en-US"/>
          </a:p>
        </p:txBody>
      </p:sp>
      <p:sp>
        <p:nvSpPr>
          <p:cNvPr id="171" name="Freeform 17"/>
          <p:cNvSpPr>
            <a:spLocks/>
          </p:cNvSpPr>
          <p:nvPr/>
        </p:nvSpPr>
        <p:spPr bwMode="auto">
          <a:xfrm>
            <a:off x="6745288" y="1857377"/>
            <a:ext cx="87312" cy="84138"/>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72" name="Freeform 18"/>
          <p:cNvSpPr>
            <a:spLocks noEditPoints="1"/>
          </p:cNvSpPr>
          <p:nvPr/>
        </p:nvSpPr>
        <p:spPr bwMode="auto">
          <a:xfrm>
            <a:off x="6737350" y="1849440"/>
            <a:ext cx="103188" cy="101600"/>
          </a:xfrm>
          <a:custGeom>
            <a:avLst/>
            <a:gdLst>
              <a:gd name="T0" fmla="*/ 52321 w 142"/>
              <a:gd name="T1" fmla="*/ 17294 h 141"/>
              <a:gd name="T2" fmla="*/ 41421 w 142"/>
              <a:gd name="T3" fmla="*/ 18735 h 141"/>
              <a:gd name="T4" fmla="*/ 31974 w 142"/>
              <a:gd name="T5" fmla="*/ 23779 h 141"/>
              <a:gd name="T6" fmla="*/ 23980 w 142"/>
              <a:gd name="T7" fmla="*/ 30984 h 141"/>
              <a:gd name="T8" fmla="*/ 19620 w 142"/>
              <a:gd name="T9" fmla="*/ 40352 h 141"/>
              <a:gd name="T10" fmla="*/ 18167 w 142"/>
              <a:gd name="T11" fmla="*/ 51160 h 141"/>
              <a:gd name="T12" fmla="*/ 19620 w 142"/>
              <a:gd name="T13" fmla="*/ 61969 h 141"/>
              <a:gd name="T14" fmla="*/ 23980 w 142"/>
              <a:gd name="T15" fmla="*/ 71336 h 141"/>
              <a:gd name="T16" fmla="*/ 31974 w 142"/>
              <a:gd name="T17" fmla="*/ 77821 h 141"/>
              <a:gd name="T18" fmla="*/ 41421 w 142"/>
              <a:gd name="T19" fmla="*/ 82865 h 141"/>
              <a:gd name="T20" fmla="*/ 52321 w 142"/>
              <a:gd name="T21" fmla="*/ 85027 h 141"/>
              <a:gd name="T22" fmla="*/ 62494 w 142"/>
              <a:gd name="T23" fmla="*/ 82865 h 141"/>
              <a:gd name="T24" fmla="*/ 71214 w 142"/>
              <a:gd name="T25" fmla="*/ 77821 h 141"/>
              <a:gd name="T26" fmla="*/ 79208 w 142"/>
              <a:gd name="T27" fmla="*/ 71336 h 141"/>
              <a:gd name="T28" fmla="*/ 83568 w 142"/>
              <a:gd name="T29" fmla="*/ 61969 h 141"/>
              <a:gd name="T30" fmla="*/ 85748 w 142"/>
              <a:gd name="T31" fmla="*/ 51160 h 141"/>
              <a:gd name="T32" fmla="*/ 83568 w 142"/>
              <a:gd name="T33" fmla="*/ 40352 h 141"/>
              <a:gd name="T34" fmla="*/ 79208 w 142"/>
              <a:gd name="T35" fmla="*/ 30984 h 141"/>
              <a:gd name="T36" fmla="*/ 71214 w 142"/>
              <a:gd name="T37" fmla="*/ 23779 h 141"/>
              <a:gd name="T38" fmla="*/ 62494 w 142"/>
              <a:gd name="T39" fmla="*/ 18735 h 141"/>
              <a:gd name="T40" fmla="*/ 52321 w 142"/>
              <a:gd name="T41" fmla="*/ 17294 h 141"/>
              <a:gd name="T42" fmla="*/ 52321 w 142"/>
              <a:gd name="T43" fmla="*/ 0 h 141"/>
              <a:gd name="T44" fmla="*/ 65401 w 142"/>
              <a:gd name="T45" fmla="*/ 2162 h 141"/>
              <a:gd name="T46" fmla="*/ 77754 w 142"/>
              <a:gd name="T47" fmla="*/ 7206 h 141"/>
              <a:gd name="T48" fmla="*/ 87928 w 142"/>
              <a:gd name="T49" fmla="*/ 15132 h 141"/>
              <a:gd name="T50" fmla="*/ 95921 w 142"/>
              <a:gd name="T51" fmla="*/ 25220 h 141"/>
              <a:gd name="T52" fmla="*/ 101008 w 142"/>
              <a:gd name="T53" fmla="*/ 37470 h 141"/>
              <a:gd name="T54" fmla="*/ 103188 w 142"/>
              <a:gd name="T55" fmla="*/ 51160 h 141"/>
              <a:gd name="T56" fmla="*/ 101008 w 142"/>
              <a:gd name="T57" fmla="*/ 64130 h 141"/>
              <a:gd name="T58" fmla="*/ 95921 w 142"/>
              <a:gd name="T59" fmla="*/ 76380 h 141"/>
              <a:gd name="T60" fmla="*/ 87928 w 142"/>
              <a:gd name="T61" fmla="*/ 87189 h 141"/>
              <a:gd name="T62" fmla="*/ 77754 w 142"/>
              <a:gd name="T63" fmla="*/ 95115 h 141"/>
              <a:gd name="T64" fmla="*/ 65401 w 142"/>
              <a:gd name="T65" fmla="*/ 100159 h 141"/>
              <a:gd name="T66" fmla="*/ 52321 w 142"/>
              <a:gd name="T67" fmla="*/ 101600 h 141"/>
              <a:gd name="T68" fmla="*/ 37787 w 142"/>
              <a:gd name="T69" fmla="*/ 100159 h 141"/>
              <a:gd name="T70" fmla="*/ 25434 w 142"/>
              <a:gd name="T71" fmla="*/ 95115 h 141"/>
              <a:gd name="T72" fmla="*/ 15987 w 142"/>
              <a:gd name="T73" fmla="*/ 87189 h 141"/>
              <a:gd name="T74" fmla="*/ 7267 w 142"/>
              <a:gd name="T75" fmla="*/ 76380 h 141"/>
              <a:gd name="T76" fmla="*/ 2180 w 142"/>
              <a:gd name="T77" fmla="*/ 64130 h 141"/>
              <a:gd name="T78" fmla="*/ 0 w 142"/>
              <a:gd name="T79" fmla="*/ 51160 h 141"/>
              <a:gd name="T80" fmla="*/ 2180 w 142"/>
              <a:gd name="T81" fmla="*/ 37470 h 141"/>
              <a:gd name="T82" fmla="*/ 7267 w 142"/>
              <a:gd name="T83" fmla="*/ 25220 h 141"/>
              <a:gd name="T84" fmla="*/ 15987 w 142"/>
              <a:gd name="T85" fmla="*/ 15132 h 141"/>
              <a:gd name="T86" fmla="*/ 25434 w 142"/>
              <a:gd name="T87" fmla="*/ 7206 h 141"/>
              <a:gd name="T88" fmla="*/ 37787 w 142"/>
              <a:gd name="T89" fmla="*/ 2162 h 141"/>
              <a:gd name="T90" fmla="*/ 52321 w 142"/>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73" name="Group 172"/>
          <p:cNvGrpSpPr>
            <a:grpSpLocks/>
          </p:cNvGrpSpPr>
          <p:nvPr/>
        </p:nvGrpSpPr>
        <p:grpSpPr bwMode="auto">
          <a:xfrm>
            <a:off x="6365875" y="2432052"/>
            <a:ext cx="103188" cy="101600"/>
            <a:chOff x="5630920" y="2377186"/>
            <a:chExt cx="103809" cy="101209"/>
          </a:xfrm>
        </p:grpSpPr>
        <p:sp>
          <p:nvSpPr>
            <p:cNvPr id="174" name="Freeform 19"/>
            <p:cNvSpPr>
              <a:spLocks/>
            </p:cNvSpPr>
            <p:nvPr/>
          </p:nvSpPr>
          <p:spPr bwMode="auto">
            <a:xfrm>
              <a:off x="5640502" y="2385093"/>
              <a:ext cx="86241" cy="85395"/>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41065" name="Freeform 20"/>
            <p:cNvSpPr>
              <a:spLocks noEditPoints="1"/>
            </p:cNvSpPr>
            <p:nvPr/>
          </p:nvSpPr>
          <p:spPr bwMode="auto">
            <a:xfrm>
              <a:off x="5630920" y="2377186"/>
              <a:ext cx="103809" cy="101209"/>
            </a:xfrm>
            <a:custGeom>
              <a:avLst/>
              <a:gdLst>
                <a:gd name="T0" fmla="*/ 52273 w 141"/>
                <a:gd name="T1" fmla="*/ 17227 h 141"/>
                <a:gd name="T2" fmla="*/ 41229 w 141"/>
                <a:gd name="T3" fmla="*/ 18663 h 141"/>
                <a:gd name="T4" fmla="*/ 31658 w 141"/>
                <a:gd name="T5" fmla="*/ 23687 h 141"/>
                <a:gd name="T6" fmla="*/ 24296 w 141"/>
                <a:gd name="T7" fmla="*/ 30147 h 141"/>
                <a:gd name="T8" fmla="*/ 19142 w 141"/>
                <a:gd name="T9" fmla="*/ 40196 h 141"/>
                <a:gd name="T10" fmla="*/ 17670 w 141"/>
                <a:gd name="T11" fmla="*/ 50246 h 141"/>
                <a:gd name="T12" fmla="*/ 19142 w 141"/>
                <a:gd name="T13" fmla="*/ 61013 h 141"/>
                <a:gd name="T14" fmla="*/ 24296 w 141"/>
                <a:gd name="T15" fmla="*/ 70344 h 141"/>
                <a:gd name="T16" fmla="*/ 31658 w 141"/>
                <a:gd name="T17" fmla="*/ 77522 h 141"/>
                <a:gd name="T18" fmla="*/ 41229 w 141"/>
                <a:gd name="T19" fmla="*/ 82546 h 141"/>
                <a:gd name="T20" fmla="*/ 52273 w 141"/>
                <a:gd name="T21" fmla="*/ 83982 h 141"/>
                <a:gd name="T22" fmla="*/ 62580 w 141"/>
                <a:gd name="T23" fmla="*/ 82546 h 141"/>
                <a:gd name="T24" fmla="*/ 72151 w 141"/>
                <a:gd name="T25" fmla="*/ 77522 h 141"/>
                <a:gd name="T26" fmla="*/ 79513 w 141"/>
                <a:gd name="T27" fmla="*/ 70344 h 141"/>
                <a:gd name="T28" fmla="*/ 84667 w 141"/>
                <a:gd name="T29" fmla="*/ 61013 h 141"/>
                <a:gd name="T30" fmla="*/ 86139 w 141"/>
                <a:gd name="T31" fmla="*/ 50246 h 141"/>
                <a:gd name="T32" fmla="*/ 84667 w 141"/>
                <a:gd name="T33" fmla="*/ 40196 h 141"/>
                <a:gd name="T34" fmla="*/ 79513 w 141"/>
                <a:gd name="T35" fmla="*/ 30147 h 141"/>
                <a:gd name="T36" fmla="*/ 72151 w 141"/>
                <a:gd name="T37" fmla="*/ 23687 h 141"/>
                <a:gd name="T38" fmla="*/ 62580 w 141"/>
                <a:gd name="T39" fmla="*/ 18663 h 141"/>
                <a:gd name="T40" fmla="*/ 52273 w 141"/>
                <a:gd name="T41" fmla="*/ 17227 h 141"/>
                <a:gd name="T42" fmla="*/ 52273 w 141"/>
                <a:gd name="T43" fmla="*/ 0 h 141"/>
                <a:gd name="T44" fmla="*/ 65525 w 141"/>
                <a:gd name="T45" fmla="*/ 1436 h 141"/>
                <a:gd name="T46" fmla="*/ 78041 w 141"/>
                <a:gd name="T47" fmla="*/ 6460 h 141"/>
                <a:gd name="T48" fmla="*/ 88348 w 141"/>
                <a:gd name="T49" fmla="*/ 14356 h 141"/>
                <a:gd name="T50" fmla="*/ 97183 w 141"/>
                <a:gd name="T51" fmla="*/ 25123 h 141"/>
                <a:gd name="T52" fmla="*/ 101600 w 141"/>
                <a:gd name="T53" fmla="*/ 37325 h 141"/>
                <a:gd name="T54" fmla="*/ 103809 w 141"/>
                <a:gd name="T55" fmla="*/ 50246 h 141"/>
                <a:gd name="T56" fmla="*/ 101600 w 141"/>
                <a:gd name="T57" fmla="*/ 63884 h 141"/>
                <a:gd name="T58" fmla="*/ 97183 w 141"/>
                <a:gd name="T59" fmla="*/ 76086 h 141"/>
                <a:gd name="T60" fmla="*/ 88348 w 141"/>
                <a:gd name="T61" fmla="*/ 86135 h 141"/>
                <a:gd name="T62" fmla="*/ 78041 w 141"/>
                <a:gd name="T63" fmla="*/ 94749 h 141"/>
                <a:gd name="T64" fmla="*/ 65525 w 141"/>
                <a:gd name="T65" fmla="*/ 99056 h 141"/>
                <a:gd name="T66" fmla="*/ 52273 w 141"/>
                <a:gd name="T67" fmla="*/ 101209 h 141"/>
                <a:gd name="T68" fmla="*/ 38284 w 141"/>
                <a:gd name="T69" fmla="*/ 99056 h 141"/>
                <a:gd name="T70" fmla="*/ 25768 w 141"/>
                <a:gd name="T71" fmla="*/ 94749 h 141"/>
                <a:gd name="T72" fmla="*/ 15461 w 141"/>
                <a:gd name="T73" fmla="*/ 86135 h 141"/>
                <a:gd name="T74" fmla="*/ 6626 w 141"/>
                <a:gd name="T75" fmla="*/ 76086 h 141"/>
                <a:gd name="T76" fmla="*/ 2209 w 141"/>
                <a:gd name="T77" fmla="*/ 63884 h 141"/>
                <a:gd name="T78" fmla="*/ 0 w 141"/>
                <a:gd name="T79" fmla="*/ 50246 h 141"/>
                <a:gd name="T80" fmla="*/ 2209 w 141"/>
                <a:gd name="T81" fmla="*/ 37325 h 141"/>
                <a:gd name="T82" fmla="*/ 6626 w 141"/>
                <a:gd name="T83" fmla="*/ 25123 h 141"/>
                <a:gd name="T84" fmla="*/ 15461 w 141"/>
                <a:gd name="T85" fmla="*/ 14356 h 141"/>
                <a:gd name="T86" fmla="*/ 25768 w 141"/>
                <a:gd name="T87" fmla="*/ 6460 h 141"/>
                <a:gd name="T88" fmla="*/ 38284 w 141"/>
                <a:gd name="T89" fmla="*/ 1436 h 141"/>
                <a:gd name="T90" fmla="*/ 52273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76" name="Freeform 21"/>
          <p:cNvSpPr>
            <a:spLocks/>
          </p:cNvSpPr>
          <p:nvPr/>
        </p:nvSpPr>
        <p:spPr bwMode="auto">
          <a:xfrm>
            <a:off x="6854825" y="2265365"/>
            <a:ext cx="85725" cy="84137"/>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77" name="Freeform 22"/>
          <p:cNvSpPr>
            <a:spLocks noEditPoints="1"/>
          </p:cNvSpPr>
          <p:nvPr/>
        </p:nvSpPr>
        <p:spPr bwMode="auto">
          <a:xfrm>
            <a:off x="6845300" y="2257427"/>
            <a:ext cx="103188" cy="98425"/>
          </a:xfrm>
          <a:custGeom>
            <a:avLst/>
            <a:gdLst>
              <a:gd name="T0" fmla="*/ 51960 w 141"/>
              <a:gd name="T1" fmla="*/ 17328 h 142"/>
              <a:gd name="T2" fmla="*/ 40982 w 141"/>
              <a:gd name="T3" fmla="*/ 18715 h 142"/>
              <a:gd name="T4" fmla="*/ 31469 w 141"/>
              <a:gd name="T5" fmla="*/ 22873 h 142"/>
              <a:gd name="T6" fmla="*/ 24150 w 141"/>
              <a:gd name="T7" fmla="*/ 30498 h 142"/>
              <a:gd name="T8" fmla="*/ 19028 w 141"/>
              <a:gd name="T9" fmla="*/ 39509 h 142"/>
              <a:gd name="T10" fmla="*/ 17564 w 141"/>
              <a:gd name="T11" fmla="*/ 49906 h 142"/>
              <a:gd name="T12" fmla="*/ 19028 w 141"/>
              <a:gd name="T13" fmla="*/ 58916 h 142"/>
              <a:gd name="T14" fmla="*/ 24150 w 141"/>
              <a:gd name="T15" fmla="*/ 68620 h 142"/>
              <a:gd name="T16" fmla="*/ 31469 w 141"/>
              <a:gd name="T17" fmla="*/ 75552 h 142"/>
              <a:gd name="T18" fmla="*/ 40982 w 141"/>
              <a:gd name="T19" fmla="*/ 79710 h 142"/>
              <a:gd name="T20" fmla="*/ 51960 w 141"/>
              <a:gd name="T21" fmla="*/ 81097 h 142"/>
              <a:gd name="T22" fmla="*/ 62206 w 141"/>
              <a:gd name="T23" fmla="*/ 79710 h 142"/>
              <a:gd name="T24" fmla="*/ 71719 w 141"/>
              <a:gd name="T25" fmla="*/ 75552 h 142"/>
              <a:gd name="T26" fmla="*/ 79038 w 141"/>
              <a:gd name="T27" fmla="*/ 68620 h 142"/>
              <a:gd name="T28" fmla="*/ 84160 w 141"/>
              <a:gd name="T29" fmla="*/ 58916 h 142"/>
              <a:gd name="T30" fmla="*/ 85624 w 141"/>
              <a:gd name="T31" fmla="*/ 49906 h 142"/>
              <a:gd name="T32" fmla="*/ 84160 w 141"/>
              <a:gd name="T33" fmla="*/ 39509 h 142"/>
              <a:gd name="T34" fmla="*/ 79038 w 141"/>
              <a:gd name="T35" fmla="*/ 30498 h 142"/>
              <a:gd name="T36" fmla="*/ 71719 w 141"/>
              <a:gd name="T37" fmla="*/ 22873 h 142"/>
              <a:gd name="T38" fmla="*/ 62206 w 141"/>
              <a:gd name="T39" fmla="*/ 18715 h 142"/>
              <a:gd name="T40" fmla="*/ 51960 w 141"/>
              <a:gd name="T41" fmla="*/ 17328 h 142"/>
              <a:gd name="T42" fmla="*/ 51960 w 141"/>
              <a:gd name="T43" fmla="*/ 0 h 142"/>
              <a:gd name="T44" fmla="*/ 65133 w 141"/>
              <a:gd name="T45" fmla="*/ 2079 h 142"/>
              <a:gd name="T46" fmla="*/ 77574 w 141"/>
              <a:gd name="T47" fmla="*/ 6931 h 142"/>
              <a:gd name="T48" fmla="*/ 87820 w 141"/>
              <a:gd name="T49" fmla="*/ 14556 h 142"/>
              <a:gd name="T50" fmla="*/ 96602 w 141"/>
              <a:gd name="T51" fmla="*/ 24260 h 142"/>
              <a:gd name="T52" fmla="*/ 100993 w 141"/>
              <a:gd name="T53" fmla="*/ 36043 h 142"/>
              <a:gd name="T54" fmla="*/ 103188 w 141"/>
              <a:gd name="T55" fmla="*/ 49906 h 142"/>
              <a:gd name="T56" fmla="*/ 100993 w 141"/>
              <a:gd name="T57" fmla="*/ 62382 h 142"/>
              <a:gd name="T58" fmla="*/ 96602 w 141"/>
              <a:gd name="T59" fmla="*/ 74165 h 142"/>
              <a:gd name="T60" fmla="*/ 87820 w 141"/>
              <a:gd name="T61" fmla="*/ 84562 h 142"/>
              <a:gd name="T62" fmla="*/ 77574 w 141"/>
              <a:gd name="T63" fmla="*/ 91494 h 142"/>
              <a:gd name="T64" fmla="*/ 65133 w 141"/>
              <a:gd name="T65" fmla="*/ 97039 h 142"/>
              <a:gd name="T66" fmla="*/ 51960 w 141"/>
              <a:gd name="T67" fmla="*/ 98425 h 142"/>
              <a:gd name="T68" fmla="*/ 38055 w 141"/>
              <a:gd name="T69" fmla="*/ 97039 h 142"/>
              <a:gd name="T70" fmla="*/ 25614 w 141"/>
              <a:gd name="T71" fmla="*/ 91494 h 142"/>
              <a:gd name="T72" fmla="*/ 15368 w 141"/>
              <a:gd name="T73" fmla="*/ 84562 h 142"/>
              <a:gd name="T74" fmla="*/ 6586 w 141"/>
              <a:gd name="T75" fmla="*/ 74165 h 142"/>
              <a:gd name="T76" fmla="*/ 2195 w 141"/>
              <a:gd name="T77" fmla="*/ 62382 h 142"/>
              <a:gd name="T78" fmla="*/ 0 w 141"/>
              <a:gd name="T79" fmla="*/ 49906 h 142"/>
              <a:gd name="T80" fmla="*/ 2195 w 141"/>
              <a:gd name="T81" fmla="*/ 36043 h 142"/>
              <a:gd name="T82" fmla="*/ 6586 w 141"/>
              <a:gd name="T83" fmla="*/ 24260 h 142"/>
              <a:gd name="T84" fmla="*/ 15368 w 141"/>
              <a:gd name="T85" fmla="*/ 14556 h 142"/>
              <a:gd name="T86" fmla="*/ 25614 w 141"/>
              <a:gd name="T87" fmla="*/ 6931 h 142"/>
              <a:gd name="T88" fmla="*/ 38055 w 141"/>
              <a:gd name="T89" fmla="*/ 2079 h 142"/>
              <a:gd name="T90" fmla="*/ 51960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78" name="Freeform 23"/>
          <p:cNvSpPr>
            <a:spLocks/>
          </p:cNvSpPr>
          <p:nvPr/>
        </p:nvSpPr>
        <p:spPr bwMode="auto">
          <a:xfrm>
            <a:off x="6840538" y="2828927"/>
            <a:ext cx="87312" cy="84138"/>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79" name="Freeform 24"/>
          <p:cNvSpPr>
            <a:spLocks noEditPoints="1"/>
          </p:cNvSpPr>
          <p:nvPr/>
        </p:nvSpPr>
        <p:spPr bwMode="auto">
          <a:xfrm>
            <a:off x="6832600" y="2819402"/>
            <a:ext cx="103188" cy="101600"/>
          </a:xfrm>
          <a:custGeom>
            <a:avLst/>
            <a:gdLst>
              <a:gd name="T0" fmla="*/ 51960 w 141"/>
              <a:gd name="T1" fmla="*/ 17294 h 141"/>
              <a:gd name="T2" fmla="*/ 40982 w 141"/>
              <a:gd name="T3" fmla="*/ 18735 h 141"/>
              <a:gd name="T4" fmla="*/ 31469 w 141"/>
              <a:gd name="T5" fmla="*/ 23779 h 141"/>
              <a:gd name="T6" fmla="*/ 24150 w 141"/>
              <a:gd name="T7" fmla="*/ 30264 h 141"/>
              <a:gd name="T8" fmla="*/ 19759 w 141"/>
              <a:gd name="T9" fmla="*/ 40352 h 141"/>
              <a:gd name="T10" fmla="*/ 17564 w 141"/>
              <a:gd name="T11" fmla="*/ 50440 h 141"/>
              <a:gd name="T12" fmla="*/ 19759 w 141"/>
              <a:gd name="T13" fmla="*/ 61248 h 141"/>
              <a:gd name="T14" fmla="*/ 24150 w 141"/>
              <a:gd name="T15" fmla="*/ 70616 h 141"/>
              <a:gd name="T16" fmla="*/ 31469 w 141"/>
              <a:gd name="T17" fmla="*/ 77821 h 141"/>
              <a:gd name="T18" fmla="*/ 40982 w 141"/>
              <a:gd name="T19" fmla="*/ 82865 h 141"/>
              <a:gd name="T20" fmla="*/ 51960 w 141"/>
              <a:gd name="T21" fmla="*/ 84306 h 141"/>
              <a:gd name="T22" fmla="*/ 62937 w 141"/>
              <a:gd name="T23" fmla="*/ 82865 h 141"/>
              <a:gd name="T24" fmla="*/ 72451 w 141"/>
              <a:gd name="T25" fmla="*/ 77821 h 141"/>
              <a:gd name="T26" fmla="*/ 79038 w 141"/>
              <a:gd name="T27" fmla="*/ 70616 h 141"/>
              <a:gd name="T28" fmla="*/ 84892 w 141"/>
              <a:gd name="T29" fmla="*/ 61248 h 141"/>
              <a:gd name="T30" fmla="*/ 86356 w 141"/>
              <a:gd name="T31" fmla="*/ 50440 h 141"/>
              <a:gd name="T32" fmla="*/ 84892 w 141"/>
              <a:gd name="T33" fmla="*/ 40352 h 141"/>
              <a:gd name="T34" fmla="*/ 79038 w 141"/>
              <a:gd name="T35" fmla="*/ 30264 h 141"/>
              <a:gd name="T36" fmla="*/ 72451 w 141"/>
              <a:gd name="T37" fmla="*/ 23779 h 141"/>
              <a:gd name="T38" fmla="*/ 62937 w 141"/>
              <a:gd name="T39" fmla="*/ 18735 h 141"/>
              <a:gd name="T40" fmla="*/ 51960 w 141"/>
              <a:gd name="T41" fmla="*/ 17294 h 141"/>
              <a:gd name="T42" fmla="*/ 51960 w 141"/>
              <a:gd name="T43" fmla="*/ 0 h 141"/>
              <a:gd name="T44" fmla="*/ 65865 w 141"/>
              <a:gd name="T45" fmla="*/ 1441 h 141"/>
              <a:gd name="T46" fmla="*/ 77574 w 141"/>
              <a:gd name="T47" fmla="*/ 6485 h 141"/>
              <a:gd name="T48" fmla="*/ 88551 w 141"/>
              <a:gd name="T49" fmla="*/ 14411 h 141"/>
              <a:gd name="T50" fmla="*/ 96602 w 141"/>
              <a:gd name="T51" fmla="*/ 25220 h 141"/>
              <a:gd name="T52" fmla="*/ 101724 w 141"/>
              <a:gd name="T53" fmla="*/ 37470 h 141"/>
              <a:gd name="T54" fmla="*/ 103188 w 141"/>
              <a:gd name="T55" fmla="*/ 50440 h 141"/>
              <a:gd name="T56" fmla="*/ 101724 w 141"/>
              <a:gd name="T57" fmla="*/ 64130 h 141"/>
              <a:gd name="T58" fmla="*/ 96602 w 141"/>
              <a:gd name="T59" fmla="*/ 76380 h 141"/>
              <a:gd name="T60" fmla="*/ 88551 w 141"/>
              <a:gd name="T61" fmla="*/ 86468 h 141"/>
              <a:gd name="T62" fmla="*/ 77574 w 141"/>
              <a:gd name="T63" fmla="*/ 95115 h 141"/>
              <a:gd name="T64" fmla="*/ 65865 w 141"/>
              <a:gd name="T65" fmla="*/ 99438 h 141"/>
              <a:gd name="T66" fmla="*/ 51960 w 141"/>
              <a:gd name="T67" fmla="*/ 101600 h 141"/>
              <a:gd name="T68" fmla="*/ 38055 w 141"/>
              <a:gd name="T69" fmla="*/ 99438 h 141"/>
              <a:gd name="T70" fmla="*/ 26346 w 141"/>
              <a:gd name="T71" fmla="*/ 95115 h 141"/>
              <a:gd name="T72" fmla="*/ 15368 w 141"/>
              <a:gd name="T73" fmla="*/ 86468 h 141"/>
              <a:gd name="T74" fmla="*/ 7318 w 141"/>
              <a:gd name="T75" fmla="*/ 76380 h 141"/>
              <a:gd name="T76" fmla="*/ 2195 w 141"/>
              <a:gd name="T77" fmla="*/ 64130 h 141"/>
              <a:gd name="T78" fmla="*/ 0 w 141"/>
              <a:gd name="T79" fmla="*/ 50440 h 141"/>
              <a:gd name="T80" fmla="*/ 2195 w 141"/>
              <a:gd name="T81" fmla="*/ 37470 h 141"/>
              <a:gd name="T82" fmla="*/ 7318 w 141"/>
              <a:gd name="T83" fmla="*/ 25220 h 141"/>
              <a:gd name="T84" fmla="*/ 15368 w 141"/>
              <a:gd name="T85" fmla="*/ 14411 h 141"/>
              <a:gd name="T86" fmla="*/ 26346 w 141"/>
              <a:gd name="T87" fmla="*/ 6485 h 141"/>
              <a:gd name="T88" fmla="*/ 38055 w 141"/>
              <a:gd name="T89" fmla="*/ 1441 h 141"/>
              <a:gd name="T90" fmla="*/ 51960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nvGrpSpPr>
          <p:cNvPr id="180" name="Group 179"/>
          <p:cNvGrpSpPr>
            <a:grpSpLocks/>
          </p:cNvGrpSpPr>
          <p:nvPr/>
        </p:nvGrpSpPr>
        <p:grpSpPr bwMode="auto">
          <a:xfrm>
            <a:off x="7519988" y="1914527"/>
            <a:ext cx="101600" cy="100013"/>
            <a:chOff x="6784516" y="1859741"/>
            <a:chExt cx="102347" cy="99783"/>
          </a:xfrm>
        </p:grpSpPr>
        <p:sp>
          <p:nvSpPr>
            <p:cNvPr id="41062" name="Freeform 25"/>
            <p:cNvSpPr>
              <a:spLocks/>
            </p:cNvSpPr>
            <p:nvPr/>
          </p:nvSpPr>
          <p:spPr bwMode="auto">
            <a:xfrm>
              <a:off x="6791826" y="1866868"/>
              <a:ext cx="86264" cy="84103"/>
            </a:xfrm>
            <a:custGeom>
              <a:avLst/>
              <a:gdLst>
                <a:gd name="T0" fmla="*/ 42763 w 117"/>
                <a:gd name="T1" fmla="*/ 0 h 117"/>
                <a:gd name="T2" fmla="*/ 56772 w 117"/>
                <a:gd name="T3" fmla="*/ 2156 h 117"/>
                <a:gd name="T4" fmla="*/ 69306 w 117"/>
                <a:gd name="T5" fmla="*/ 7188 h 117"/>
                <a:gd name="T6" fmla="*/ 77416 w 117"/>
                <a:gd name="T7" fmla="*/ 16533 h 117"/>
                <a:gd name="T8" fmla="*/ 84052 w 117"/>
                <a:gd name="T9" fmla="*/ 28034 h 117"/>
                <a:gd name="T10" fmla="*/ 86264 w 117"/>
                <a:gd name="T11" fmla="*/ 41692 h 117"/>
                <a:gd name="T12" fmla="*/ 84052 w 117"/>
                <a:gd name="T13" fmla="*/ 55350 h 117"/>
                <a:gd name="T14" fmla="*/ 77416 w 117"/>
                <a:gd name="T15" fmla="*/ 66851 h 117"/>
                <a:gd name="T16" fmla="*/ 69306 w 117"/>
                <a:gd name="T17" fmla="*/ 75477 h 117"/>
                <a:gd name="T18" fmla="*/ 56772 w 117"/>
                <a:gd name="T19" fmla="*/ 81947 h 117"/>
                <a:gd name="T20" fmla="*/ 42763 w 117"/>
                <a:gd name="T21" fmla="*/ 84103 h 117"/>
                <a:gd name="T22" fmla="*/ 29492 w 117"/>
                <a:gd name="T23" fmla="*/ 81947 h 117"/>
                <a:gd name="T24" fmla="*/ 17695 w 117"/>
                <a:gd name="T25" fmla="*/ 75477 h 117"/>
                <a:gd name="T26" fmla="*/ 8848 w 117"/>
                <a:gd name="T27" fmla="*/ 66851 h 117"/>
                <a:gd name="T28" fmla="*/ 1475 w 117"/>
                <a:gd name="T29" fmla="*/ 55350 h 117"/>
                <a:gd name="T30" fmla="*/ 0 w 117"/>
                <a:gd name="T31" fmla="*/ 41692 h 117"/>
                <a:gd name="T32" fmla="*/ 1475 w 117"/>
                <a:gd name="T33" fmla="*/ 28034 h 117"/>
                <a:gd name="T34" fmla="*/ 8848 w 117"/>
                <a:gd name="T35" fmla="*/ 16533 h 117"/>
                <a:gd name="T36" fmla="*/ 17695 w 117"/>
                <a:gd name="T37" fmla="*/ 7188 h 117"/>
                <a:gd name="T38" fmla="*/ 29492 w 117"/>
                <a:gd name="T39" fmla="*/ 2156 h 117"/>
                <a:gd name="T40" fmla="*/ 42763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41063" name="Freeform 26"/>
            <p:cNvSpPr>
              <a:spLocks noEditPoints="1"/>
            </p:cNvSpPr>
            <p:nvPr/>
          </p:nvSpPr>
          <p:spPr bwMode="auto">
            <a:xfrm>
              <a:off x="6784516" y="1859741"/>
              <a:ext cx="102347" cy="99783"/>
            </a:xfrm>
            <a:custGeom>
              <a:avLst/>
              <a:gdLst>
                <a:gd name="T0" fmla="*/ 50811 w 141"/>
                <a:gd name="T1" fmla="*/ 16984 h 141"/>
                <a:gd name="T2" fmla="*/ 42826 w 141"/>
                <a:gd name="T3" fmla="*/ 18400 h 141"/>
                <a:gd name="T4" fmla="*/ 34116 w 141"/>
                <a:gd name="T5" fmla="*/ 21230 h 141"/>
                <a:gd name="T6" fmla="*/ 26857 w 141"/>
                <a:gd name="T7" fmla="*/ 26184 h 141"/>
                <a:gd name="T8" fmla="*/ 21776 w 141"/>
                <a:gd name="T9" fmla="*/ 33261 h 141"/>
                <a:gd name="T10" fmla="*/ 18872 w 141"/>
                <a:gd name="T11" fmla="*/ 41045 h 141"/>
                <a:gd name="T12" fmla="*/ 17421 w 141"/>
                <a:gd name="T13" fmla="*/ 49538 h 141"/>
                <a:gd name="T14" fmla="*/ 18872 w 141"/>
                <a:gd name="T15" fmla="*/ 58030 h 141"/>
                <a:gd name="T16" fmla="*/ 21776 w 141"/>
                <a:gd name="T17" fmla="*/ 66522 h 141"/>
                <a:gd name="T18" fmla="*/ 26857 w 141"/>
                <a:gd name="T19" fmla="*/ 73599 h 141"/>
                <a:gd name="T20" fmla="*/ 34116 w 141"/>
                <a:gd name="T21" fmla="*/ 78553 h 141"/>
                <a:gd name="T22" fmla="*/ 42826 w 141"/>
                <a:gd name="T23" fmla="*/ 81383 h 141"/>
                <a:gd name="T24" fmla="*/ 50811 w 141"/>
                <a:gd name="T25" fmla="*/ 82799 h 141"/>
                <a:gd name="T26" fmla="*/ 61699 w 141"/>
                <a:gd name="T27" fmla="*/ 80676 h 141"/>
                <a:gd name="T28" fmla="*/ 71135 w 141"/>
                <a:gd name="T29" fmla="*/ 76430 h 141"/>
                <a:gd name="T30" fmla="*/ 78393 w 141"/>
                <a:gd name="T31" fmla="*/ 69353 h 141"/>
                <a:gd name="T32" fmla="*/ 83475 w 141"/>
                <a:gd name="T33" fmla="*/ 60153 h 141"/>
                <a:gd name="T34" fmla="*/ 84926 w 141"/>
                <a:gd name="T35" fmla="*/ 49538 h 141"/>
                <a:gd name="T36" fmla="*/ 83475 w 141"/>
                <a:gd name="T37" fmla="*/ 39630 h 141"/>
                <a:gd name="T38" fmla="*/ 78393 w 141"/>
                <a:gd name="T39" fmla="*/ 30430 h 141"/>
                <a:gd name="T40" fmla="*/ 71135 w 141"/>
                <a:gd name="T41" fmla="*/ 23353 h 141"/>
                <a:gd name="T42" fmla="*/ 61699 w 141"/>
                <a:gd name="T43" fmla="*/ 18400 h 141"/>
                <a:gd name="T44" fmla="*/ 50811 w 141"/>
                <a:gd name="T45" fmla="*/ 16984 h 141"/>
                <a:gd name="T46" fmla="*/ 50811 w 141"/>
                <a:gd name="T47" fmla="*/ 0 h 141"/>
                <a:gd name="T48" fmla="*/ 65328 w 141"/>
                <a:gd name="T49" fmla="*/ 1415 h 141"/>
                <a:gd name="T50" fmla="*/ 76942 w 141"/>
                <a:gd name="T51" fmla="*/ 7077 h 141"/>
                <a:gd name="T52" fmla="*/ 87830 w 141"/>
                <a:gd name="T53" fmla="*/ 14154 h 141"/>
                <a:gd name="T54" fmla="*/ 95088 w 141"/>
                <a:gd name="T55" fmla="*/ 24061 h 141"/>
                <a:gd name="T56" fmla="*/ 100895 w 141"/>
                <a:gd name="T57" fmla="*/ 36092 h 141"/>
                <a:gd name="T58" fmla="*/ 102347 w 141"/>
                <a:gd name="T59" fmla="*/ 49538 h 141"/>
                <a:gd name="T60" fmla="*/ 100895 w 141"/>
                <a:gd name="T61" fmla="*/ 62984 h 141"/>
                <a:gd name="T62" fmla="*/ 95088 w 141"/>
                <a:gd name="T63" fmla="*/ 75014 h 141"/>
                <a:gd name="T64" fmla="*/ 87830 w 141"/>
                <a:gd name="T65" fmla="*/ 85629 h 141"/>
                <a:gd name="T66" fmla="*/ 76942 w 141"/>
                <a:gd name="T67" fmla="*/ 92706 h 141"/>
                <a:gd name="T68" fmla="*/ 65328 w 141"/>
                <a:gd name="T69" fmla="*/ 98368 h 141"/>
                <a:gd name="T70" fmla="*/ 50811 w 141"/>
                <a:gd name="T71" fmla="*/ 99783 h 141"/>
                <a:gd name="T72" fmla="*/ 37745 w 141"/>
                <a:gd name="T73" fmla="*/ 98368 h 141"/>
                <a:gd name="T74" fmla="*/ 25405 w 141"/>
                <a:gd name="T75" fmla="*/ 92706 h 141"/>
                <a:gd name="T76" fmla="*/ 14517 w 141"/>
                <a:gd name="T77" fmla="*/ 85629 h 141"/>
                <a:gd name="T78" fmla="*/ 7259 w 141"/>
                <a:gd name="T79" fmla="*/ 75014 h 141"/>
                <a:gd name="T80" fmla="*/ 1452 w 141"/>
                <a:gd name="T81" fmla="*/ 62984 h 141"/>
                <a:gd name="T82" fmla="*/ 0 w 141"/>
                <a:gd name="T83" fmla="*/ 49538 h 141"/>
                <a:gd name="T84" fmla="*/ 1452 w 141"/>
                <a:gd name="T85" fmla="*/ 36799 h 141"/>
                <a:gd name="T86" fmla="*/ 7259 w 141"/>
                <a:gd name="T87" fmla="*/ 24769 h 141"/>
                <a:gd name="T88" fmla="*/ 14517 w 141"/>
                <a:gd name="T89" fmla="*/ 14154 h 141"/>
                <a:gd name="T90" fmla="*/ 25405 w 141"/>
                <a:gd name="T91" fmla="*/ 6369 h 141"/>
                <a:gd name="T92" fmla="*/ 37745 w 141"/>
                <a:gd name="T93" fmla="*/ 1415 h 141"/>
                <a:gd name="T94" fmla="*/ 50811 w 141"/>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a:lstStyle/>
            <a:p>
              <a:endParaRPr lang="en-US"/>
            </a:p>
          </p:txBody>
        </p:sp>
      </p:grpSp>
      <p:sp>
        <p:nvSpPr>
          <p:cNvPr id="183" name="Freeform 27"/>
          <p:cNvSpPr>
            <a:spLocks/>
          </p:cNvSpPr>
          <p:nvPr/>
        </p:nvSpPr>
        <p:spPr bwMode="auto">
          <a:xfrm>
            <a:off x="7332663" y="2344740"/>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84" name="Freeform 28"/>
          <p:cNvSpPr>
            <a:spLocks noEditPoints="1"/>
          </p:cNvSpPr>
          <p:nvPr/>
        </p:nvSpPr>
        <p:spPr bwMode="auto">
          <a:xfrm>
            <a:off x="7323138" y="2338390"/>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3628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85" name="Freeform 29"/>
          <p:cNvSpPr>
            <a:spLocks/>
          </p:cNvSpPr>
          <p:nvPr/>
        </p:nvSpPr>
        <p:spPr bwMode="auto">
          <a:xfrm>
            <a:off x="7677150" y="2230440"/>
            <a:ext cx="85725" cy="84137"/>
          </a:xfrm>
          <a:custGeom>
            <a:avLst/>
            <a:gdLst>
              <a:gd name="T0" fmla="*/ 42496 w 117"/>
              <a:gd name="T1" fmla="*/ 0 h 117"/>
              <a:gd name="T2" fmla="*/ 55685 w 117"/>
              <a:gd name="T3" fmla="*/ 1438 h 117"/>
              <a:gd name="T4" fmla="*/ 67408 w 117"/>
              <a:gd name="T5" fmla="*/ 7910 h 117"/>
              <a:gd name="T6" fmla="*/ 76933 w 117"/>
              <a:gd name="T7" fmla="*/ 16540 h 117"/>
              <a:gd name="T8" fmla="*/ 83527 w 117"/>
              <a:gd name="T9" fmla="*/ 28046 h 117"/>
              <a:gd name="T10" fmla="*/ 85725 w 117"/>
              <a:gd name="T11" fmla="*/ 42428 h 117"/>
              <a:gd name="T12" fmla="*/ 83527 w 117"/>
              <a:gd name="T13" fmla="*/ 55372 h 117"/>
              <a:gd name="T14" fmla="*/ 76933 w 117"/>
              <a:gd name="T15" fmla="*/ 66878 h 117"/>
              <a:gd name="T16" fmla="*/ 67408 w 117"/>
              <a:gd name="T17" fmla="*/ 75508 h 117"/>
              <a:gd name="T18" fmla="*/ 55685 w 117"/>
              <a:gd name="T19" fmla="*/ 81980 h 117"/>
              <a:gd name="T20" fmla="*/ 42496 w 117"/>
              <a:gd name="T21" fmla="*/ 84137 h 117"/>
              <a:gd name="T22" fmla="*/ 28575 w 117"/>
              <a:gd name="T23" fmla="*/ 81980 h 117"/>
              <a:gd name="T24" fmla="*/ 16852 w 117"/>
              <a:gd name="T25" fmla="*/ 75508 h 117"/>
              <a:gd name="T26" fmla="*/ 7327 w 117"/>
              <a:gd name="T27" fmla="*/ 66878 h 117"/>
              <a:gd name="T28" fmla="*/ 1465 w 117"/>
              <a:gd name="T29" fmla="*/ 55372 h 117"/>
              <a:gd name="T30" fmla="*/ 0 w 117"/>
              <a:gd name="T31" fmla="*/ 42428 h 117"/>
              <a:gd name="T32" fmla="*/ 1465 w 117"/>
              <a:gd name="T33" fmla="*/ 28046 h 117"/>
              <a:gd name="T34" fmla="*/ 7327 w 117"/>
              <a:gd name="T35" fmla="*/ 16540 h 117"/>
              <a:gd name="T36" fmla="*/ 16852 w 117"/>
              <a:gd name="T37" fmla="*/ 7910 h 117"/>
              <a:gd name="T38" fmla="*/ 28575 w 117"/>
              <a:gd name="T39" fmla="*/ 1438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186" name="Freeform 30"/>
          <p:cNvSpPr>
            <a:spLocks noEditPoints="1"/>
          </p:cNvSpPr>
          <p:nvPr/>
        </p:nvSpPr>
        <p:spPr bwMode="auto">
          <a:xfrm>
            <a:off x="7667625" y="2222502"/>
            <a:ext cx="104775" cy="100013"/>
          </a:xfrm>
          <a:custGeom>
            <a:avLst/>
            <a:gdLst>
              <a:gd name="T0" fmla="*/ 52388 w 142"/>
              <a:gd name="T1" fmla="*/ 17608 h 142"/>
              <a:gd name="T2" fmla="*/ 43533 w 142"/>
              <a:gd name="T3" fmla="*/ 18312 h 142"/>
              <a:gd name="T4" fmla="*/ 35417 w 142"/>
              <a:gd name="T5" fmla="*/ 21834 h 142"/>
              <a:gd name="T6" fmla="*/ 28038 w 142"/>
              <a:gd name="T7" fmla="*/ 26764 h 142"/>
              <a:gd name="T8" fmla="*/ 22873 w 142"/>
              <a:gd name="T9" fmla="*/ 33807 h 142"/>
              <a:gd name="T10" fmla="*/ 18446 w 142"/>
              <a:gd name="T11" fmla="*/ 41555 h 142"/>
              <a:gd name="T12" fmla="*/ 17708 w 142"/>
              <a:gd name="T13" fmla="*/ 50711 h 142"/>
              <a:gd name="T14" fmla="*/ 18446 w 142"/>
              <a:gd name="T15" fmla="*/ 58458 h 142"/>
              <a:gd name="T16" fmla="*/ 22873 w 142"/>
              <a:gd name="T17" fmla="*/ 66910 h 142"/>
              <a:gd name="T18" fmla="*/ 28038 w 142"/>
              <a:gd name="T19" fmla="*/ 73953 h 142"/>
              <a:gd name="T20" fmla="*/ 35417 w 142"/>
              <a:gd name="T21" fmla="*/ 78883 h 142"/>
              <a:gd name="T22" fmla="*/ 43533 w 142"/>
              <a:gd name="T23" fmla="*/ 81701 h 142"/>
              <a:gd name="T24" fmla="*/ 52388 w 142"/>
              <a:gd name="T25" fmla="*/ 82405 h 142"/>
              <a:gd name="T26" fmla="*/ 62717 w 142"/>
              <a:gd name="T27" fmla="*/ 80996 h 142"/>
              <a:gd name="T28" fmla="*/ 72310 w 142"/>
              <a:gd name="T29" fmla="*/ 76771 h 142"/>
              <a:gd name="T30" fmla="*/ 80426 w 142"/>
              <a:gd name="T31" fmla="*/ 69727 h 142"/>
              <a:gd name="T32" fmla="*/ 84853 w 142"/>
              <a:gd name="T33" fmla="*/ 59867 h 142"/>
              <a:gd name="T34" fmla="*/ 86329 w 142"/>
              <a:gd name="T35" fmla="*/ 50711 h 142"/>
              <a:gd name="T36" fmla="*/ 84853 w 142"/>
              <a:gd name="T37" fmla="*/ 40146 h 142"/>
              <a:gd name="T38" fmla="*/ 80426 w 142"/>
              <a:gd name="T39" fmla="*/ 30990 h 142"/>
              <a:gd name="T40" fmla="*/ 72310 w 142"/>
              <a:gd name="T41" fmla="*/ 23242 h 142"/>
              <a:gd name="T42" fmla="*/ 62717 w 142"/>
              <a:gd name="T43" fmla="*/ 19017 h 142"/>
              <a:gd name="T44" fmla="*/ 52388 w 142"/>
              <a:gd name="T45" fmla="*/ 17608 h 142"/>
              <a:gd name="T46" fmla="*/ 52388 w 142"/>
              <a:gd name="T47" fmla="*/ 0 h 142"/>
              <a:gd name="T48" fmla="*/ 65669 w 142"/>
              <a:gd name="T49" fmla="*/ 2113 h 142"/>
              <a:gd name="T50" fmla="*/ 78950 w 142"/>
              <a:gd name="T51" fmla="*/ 7043 h 142"/>
              <a:gd name="T52" fmla="*/ 88542 w 142"/>
              <a:gd name="T53" fmla="*/ 14791 h 142"/>
              <a:gd name="T54" fmla="*/ 97396 w 142"/>
              <a:gd name="T55" fmla="*/ 24651 h 142"/>
              <a:gd name="T56" fmla="*/ 102561 w 142"/>
              <a:gd name="T57" fmla="*/ 36624 h 142"/>
              <a:gd name="T58" fmla="*/ 104775 w 142"/>
              <a:gd name="T59" fmla="*/ 50711 h 142"/>
              <a:gd name="T60" fmla="*/ 102561 w 142"/>
              <a:gd name="T61" fmla="*/ 63389 h 142"/>
              <a:gd name="T62" fmla="*/ 97396 w 142"/>
              <a:gd name="T63" fmla="*/ 75362 h 142"/>
              <a:gd name="T64" fmla="*/ 88542 w 142"/>
              <a:gd name="T65" fmla="*/ 85927 h 142"/>
              <a:gd name="T66" fmla="*/ 78950 w 142"/>
              <a:gd name="T67" fmla="*/ 92970 h 142"/>
              <a:gd name="T68" fmla="*/ 65669 w 142"/>
              <a:gd name="T69" fmla="*/ 98604 h 142"/>
              <a:gd name="T70" fmla="*/ 52388 w 142"/>
              <a:gd name="T71" fmla="*/ 100013 h 142"/>
              <a:gd name="T72" fmla="*/ 38368 w 142"/>
              <a:gd name="T73" fmla="*/ 98604 h 142"/>
              <a:gd name="T74" fmla="*/ 25825 w 142"/>
              <a:gd name="T75" fmla="*/ 92970 h 142"/>
              <a:gd name="T76" fmla="*/ 15495 w 142"/>
              <a:gd name="T77" fmla="*/ 85927 h 142"/>
              <a:gd name="T78" fmla="*/ 6641 w 142"/>
              <a:gd name="T79" fmla="*/ 75362 h 142"/>
              <a:gd name="T80" fmla="*/ 2214 w 142"/>
              <a:gd name="T81" fmla="*/ 63389 h 142"/>
              <a:gd name="T82" fmla="*/ 0 w 142"/>
              <a:gd name="T83" fmla="*/ 50711 h 142"/>
              <a:gd name="T84" fmla="*/ 2214 w 142"/>
              <a:gd name="T85" fmla="*/ 36624 h 142"/>
              <a:gd name="T86" fmla="*/ 6641 w 142"/>
              <a:gd name="T87" fmla="*/ 25355 h 142"/>
              <a:gd name="T88" fmla="*/ 15495 w 142"/>
              <a:gd name="T89" fmla="*/ 14791 h 142"/>
              <a:gd name="T90" fmla="*/ 25825 w 142"/>
              <a:gd name="T91" fmla="*/ 7043 h 142"/>
              <a:gd name="T92" fmla="*/ 38368 w 142"/>
              <a:gd name="T93" fmla="*/ 2113 h 142"/>
              <a:gd name="T94" fmla="*/ 52388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87" name="Freeform 31"/>
          <p:cNvSpPr>
            <a:spLocks/>
          </p:cNvSpPr>
          <p:nvPr/>
        </p:nvSpPr>
        <p:spPr bwMode="auto">
          <a:xfrm>
            <a:off x="7554913" y="2801940"/>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88" name="Freeform 32"/>
          <p:cNvSpPr>
            <a:spLocks noEditPoints="1"/>
          </p:cNvSpPr>
          <p:nvPr/>
        </p:nvSpPr>
        <p:spPr bwMode="auto">
          <a:xfrm>
            <a:off x="7545388" y="2794002"/>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4344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89" name="Freeform 33"/>
          <p:cNvSpPr>
            <a:spLocks/>
          </p:cNvSpPr>
          <p:nvPr/>
        </p:nvSpPr>
        <p:spPr bwMode="auto">
          <a:xfrm>
            <a:off x="8156575" y="1851027"/>
            <a:ext cx="85725" cy="82550"/>
          </a:xfrm>
          <a:custGeom>
            <a:avLst/>
            <a:gdLst>
              <a:gd name="T0" fmla="*/ 42496 w 117"/>
              <a:gd name="T1" fmla="*/ 0 h 118"/>
              <a:gd name="T2" fmla="*/ 55685 w 117"/>
              <a:gd name="T3" fmla="*/ 2798 h 118"/>
              <a:gd name="T4" fmla="*/ 67408 w 117"/>
              <a:gd name="T5" fmla="*/ 7695 h 118"/>
              <a:gd name="T6" fmla="*/ 76933 w 117"/>
              <a:gd name="T7" fmla="*/ 16790 h 118"/>
              <a:gd name="T8" fmla="*/ 83527 w 117"/>
              <a:gd name="T9" fmla="*/ 27983 h 118"/>
              <a:gd name="T10" fmla="*/ 85725 w 117"/>
              <a:gd name="T11" fmla="*/ 41275 h 118"/>
              <a:gd name="T12" fmla="*/ 83527 w 117"/>
              <a:gd name="T13" fmla="*/ 53867 h 118"/>
              <a:gd name="T14" fmla="*/ 76933 w 117"/>
              <a:gd name="T15" fmla="*/ 65061 h 118"/>
              <a:gd name="T16" fmla="*/ 67408 w 117"/>
              <a:gd name="T17" fmla="*/ 74155 h 118"/>
              <a:gd name="T18" fmla="*/ 55685 w 117"/>
              <a:gd name="T19" fmla="*/ 80451 h 118"/>
              <a:gd name="T20" fmla="*/ 42496 w 117"/>
              <a:gd name="T21" fmla="*/ 82550 h 118"/>
              <a:gd name="T22" fmla="*/ 28575 w 117"/>
              <a:gd name="T23" fmla="*/ 80451 h 118"/>
              <a:gd name="T24" fmla="*/ 16852 w 117"/>
              <a:gd name="T25" fmla="*/ 74155 h 118"/>
              <a:gd name="T26" fmla="*/ 7327 w 117"/>
              <a:gd name="T27" fmla="*/ 65061 h 118"/>
              <a:gd name="T28" fmla="*/ 1465 w 117"/>
              <a:gd name="T29" fmla="*/ 53867 h 118"/>
              <a:gd name="T30" fmla="*/ 0 w 117"/>
              <a:gd name="T31" fmla="*/ 41275 h 118"/>
              <a:gd name="T32" fmla="*/ 1465 w 117"/>
              <a:gd name="T33" fmla="*/ 27983 h 118"/>
              <a:gd name="T34" fmla="*/ 7327 w 117"/>
              <a:gd name="T35" fmla="*/ 16790 h 118"/>
              <a:gd name="T36" fmla="*/ 16852 w 117"/>
              <a:gd name="T37" fmla="*/ 7695 h 118"/>
              <a:gd name="T38" fmla="*/ 28575 w 117"/>
              <a:gd name="T39" fmla="*/ 2798 h 118"/>
              <a:gd name="T40" fmla="*/ 42496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90" name="Freeform 34"/>
          <p:cNvSpPr>
            <a:spLocks noEditPoints="1"/>
          </p:cNvSpPr>
          <p:nvPr/>
        </p:nvSpPr>
        <p:spPr bwMode="auto">
          <a:xfrm>
            <a:off x="8148638" y="1841502"/>
            <a:ext cx="103187" cy="100013"/>
          </a:xfrm>
          <a:custGeom>
            <a:avLst/>
            <a:gdLst>
              <a:gd name="T0" fmla="*/ 51594 w 142"/>
              <a:gd name="T1" fmla="*/ 16314 h 141"/>
              <a:gd name="T2" fmla="*/ 42873 w 142"/>
              <a:gd name="T3" fmla="*/ 17733 h 141"/>
              <a:gd name="T4" fmla="*/ 34880 w 142"/>
              <a:gd name="T5" fmla="*/ 21279 h 141"/>
              <a:gd name="T6" fmla="*/ 27613 w 142"/>
              <a:gd name="T7" fmla="*/ 26245 h 141"/>
              <a:gd name="T8" fmla="*/ 22527 w 142"/>
              <a:gd name="T9" fmla="*/ 33338 h 141"/>
              <a:gd name="T10" fmla="*/ 18167 w 142"/>
              <a:gd name="T11" fmla="*/ 40431 h 141"/>
              <a:gd name="T12" fmla="*/ 17440 w 142"/>
              <a:gd name="T13" fmla="*/ 49652 h 141"/>
              <a:gd name="T14" fmla="*/ 18167 w 142"/>
              <a:gd name="T15" fmla="*/ 58164 h 141"/>
              <a:gd name="T16" fmla="*/ 22527 w 142"/>
              <a:gd name="T17" fmla="*/ 66675 h 141"/>
              <a:gd name="T18" fmla="*/ 27613 w 142"/>
              <a:gd name="T19" fmla="*/ 73059 h 141"/>
              <a:gd name="T20" fmla="*/ 34880 w 142"/>
              <a:gd name="T21" fmla="*/ 78734 h 141"/>
              <a:gd name="T22" fmla="*/ 42873 w 142"/>
              <a:gd name="T23" fmla="*/ 81571 h 141"/>
              <a:gd name="T24" fmla="*/ 51594 w 142"/>
              <a:gd name="T25" fmla="*/ 82990 h 141"/>
              <a:gd name="T26" fmla="*/ 61767 w 142"/>
              <a:gd name="T27" fmla="*/ 80862 h 141"/>
              <a:gd name="T28" fmla="*/ 71214 w 142"/>
              <a:gd name="T29" fmla="*/ 75896 h 141"/>
              <a:gd name="T30" fmla="*/ 79207 w 142"/>
              <a:gd name="T31" fmla="*/ 69513 h 141"/>
              <a:gd name="T32" fmla="*/ 83567 w 142"/>
              <a:gd name="T33" fmla="*/ 60292 h 141"/>
              <a:gd name="T34" fmla="*/ 85020 w 142"/>
              <a:gd name="T35" fmla="*/ 49652 h 141"/>
              <a:gd name="T36" fmla="*/ 83567 w 142"/>
              <a:gd name="T37" fmla="*/ 39012 h 141"/>
              <a:gd name="T38" fmla="*/ 79207 w 142"/>
              <a:gd name="T39" fmla="*/ 29791 h 141"/>
              <a:gd name="T40" fmla="*/ 71214 w 142"/>
              <a:gd name="T41" fmla="*/ 23407 h 141"/>
              <a:gd name="T42" fmla="*/ 61767 w 142"/>
              <a:gd name="T43" fmla="*/ 17733 h 141"/>
              <a:gd name="T44" fmla="*/ 51594 w 142"/>
              <a:gd name="T45" fmla="*/ 16314 h 141"/>
              <a:gd name="T46" fmla="*/ 51594 w 142"/>
              <a:gd name="T47" fmla="*/ 0 h 141"/>
              <a:gd name="T48" fmla="*/ 64674 w 142"/>
              <a:gd name="T49" fmla="*/ 1419 h 141"/>
              <a:gd name="T50" fmla="*/ 77754 w 142"/>
              <a:gd name="T51" fmla="*/ 6384 h 141"/>
              <a:gd name="T52" fmla="*/ 87200 w 142"/>
              <a:gd name="T53" fmla="*/ 14186 h 141"/>
              <a:gd name="T54" fmla="*/ 95920 w 142"/>
              <a:gd name="T55" fmla="*/ 24117 h 141"/>
              <a:gd name="T56" fmla="*/ 101007 w 142"/>
              <a:gd name="T57" fmla="*/ 36175 h 141"/>
              <a:gd name="T58" fmla="*/ 103187 w 142"/>
              <a:gd name="T59" fmla="*/ 49652 h 141"/>
              <a:gd name="T60" fmla="*/ 101007 w 142"/>
              <a:gd name="T61" fmla="*/ 62419 h 141"/>
              <a:gd name="T62" fmla="*/ 95920 w 142"/>
              <a:gd name="T63" fmla="*/ 74478 h 141"/>
              <a:gd name="T64" fmla="*/ 87200 w 142"/>
              <a:gd name="T65" fmla="*/ 85117 h 141"/>
              <a:gd name="T66" fmla="*/ 77754 w 142"/>
              <a:gd name="T67" fmla="*/ 92920 h 141"/>
              <a:gd name="T68" fmla="*/ 64674 w 142"/>
              <a:gd name="T69" fmla="*/ 97885 h 141"/>
              <a:gd name="T70" fmla="*/ 51594 w 142"/>
              <a:gd name="T71" fmla="*/ 100013 h 141"/>
              <a:gd name="T72" fmla="*/ 37787 w 142"/>
              <a:gd name="T73" fmla="*/ 97885 h 141"/>
              <a:gd name="T74" fmla="*/ 26160 w 142"/>
              <a:gd name="T75" fmla="*/ 92920 h 141"/>
              <a:gd name="T76" fmla="*/ 15260 w 142"/>
              <a:gd name="T77" fmla="*/ 85117 h 141"/>
              <a:gd name="T78" fmla="*/ 6540 w 142"/>
              <a:gd name="T79" fmla="*/ 74478 h 141"/>
              <a:gd name="T80" fmla="*/ 2180 w 142"/>
              <a:gd name="T81" fmla="*/ 62419 h 141"/>
              <a:gd name="T82" fmla="*/ 0 w 142"/>
              <a:gd name="T83" fmla="*/ 49652 h 141"/>
              <a:gd name="T84" fmla="*/ 2180 w 142"/>
              <a:gd name="T85" fmla="*/ 36884 h 141"/>
              <a:gd name="T86" fmla="*/ 6540 w 142"/>
              <a:gd name="T87" fmla="*/ 24826 h 141"/>
              <a:gd name="T88" fmla="*/ 15260 w 142"/>
              <a:gd name="T89" fmla="*/ 14186 h 141"/>
              <a:gd name="T90" fmla="*/ 26160 w 142"/>
              <a:gd name="T91" fmla="*/ 5674 h 141"/>
              <a:gd name="T92" fmla="*/ 37787 w 142"/>
              <a:gd name="T93" fmla="*/ 1419 h 141"/>
              <a:gd name="T94" fmla="*/ 51594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91" name="Freeform 35"/>
          <p:cNvSpPr>
            <a:spLocks/>
          </p:cNvSpPr>
          <p:nvPr/>
        </p:nvSpPr>
        <p:spPr bwMode="auto">
          <a:xfrm>
            <a:off x="8056563" y="2417765"/>
            <a:ext cx="85725" cy="84137"/>
          </a:xfrm>
          <a:custGeom>
            <a:avLst/>
            <a:gdLst>
              <a:gd name="T0" fmla="*/ 43229 w 117"/>
              <a:gd name="T1" fmla="*/ 0 h 118"/>
              <a:gd name="T2" fmla="*/ 56417 w 117"/>
              <a:gd name="T3" fmla="*/ 2139 h 118"/>
              <a:gd name="T4" fmla="*/ 68140 w 117"/>
              <a:gd name="T5" fmla="*/ 8556 h 118"/>
              <a:gd name="T6" fmla="*/ 77665 w 117"/>
              <a:gd name="T7" fmla="*/ 17826 h 118"/>
              <a:gd name="T8" fmla="*/ 83527 w 117"/>
              <a:gd name="T9" fmla="*/ 29234 h 118"/>
              <a:gd name="T10" fmla="*/ 85725 w 117"/>
              <a:gd name="T11" fmla="*/ 42069 h 118"/>
              <a:gd name="T12" fmla="*/ 83527 w 117"/>
              <a:gd name="T13" fmla="*/ 55616 h 118"/>
              <a:gd name="T14" fmla="*/ 77665 w 117"/>
              <a:gd name="T15" fmla="*/ 67024 h 118"/>
              <a:gd name="T16" fmla="*/ 68140 w 117"/>
              <a:gd name="T17" fmla="*/ 76294 h 118"/>
              <a:gd name="T18" fmla="*/ 56417 w 117"/>
              <a:gd name="T19" fmla="*/ 81998 h 118"/>
              <a:gd name="T20" fmla="*/ 43229 w 117"/>
              <a:gd name="T21" fmla="*/ 84137 h 118"/>
              <a:gd name="T22" fmla="*/ 28575 w 117"/>
              <a:gd name="T23" fmla="*/ 81998 h 118"/>
              <a:gd name="T24" fmla="*/ 16852 w 117"/>
              <a:gd name="T25" fmla="*/ 76294 h 118"/>
              <a:gd name="T26" fmla="*/ 8060 w 117"/>
              <a:gd name="T27" fmla="*/ 67024 h 118"/>
              <a:gd name="T28" fmla="*/ 1465 w 117"/>
              <a:gd name="T29" fmla="*/ 55616 h 118"/>
              <a:gd name="T30" fmla="*/ 0 w 117"/>
              <a:gd name="T31" fmla="*/ 42069 h 118"/>
              <a:gd name="T32" fmla="*/ 1465 w 117"/>
              <a:gd name="T33" fmla="*/ 29234 h 118"/>
              <a:gd name="T34" fmla="*/ 8060 w 117"/>
              <a:gd name="T35" fmla="*/ 17826 h 118"/>
              <a:gd name="T36" fmla="*/ 16852 w 117"/>
              <a:gd name="T37" fmla="*/ 8556 h 118"/>
              <a:gd name="T38" fmla="*/ 28575 w 117"/>
              <a:gd name="T39" fmla="*/ 2139 h 118"/>
              <a:gd name="T40" fmla="*/ 43229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192" name="Freeform 36"/>
          <p:cNvSpPr>
            <a:spLocks noEditPoints="1"/>
          </p:cNvSpPr>
          <p:nvPr/>
        </p:nvSpPr>
        <p:spPr bwMode="auto">
          <a:xfrm>
            <a:off x="8047038" y="2409827"/>
            <a:ext cx="103187" cy="100013"/>
          </a:xfrm>
          <a:custGeom>
            <a:avLst/>
            <a:gdLst>
              <a:gd name="T0" fmla="*/ 52320 w 142"/>
              <a:gd name="T1" fmla="*/ 17023 h 141"/>
              <a:gd name="T2" fmla="*/ 42873 w 142"/>
              <a:gd name="T3" fmla="*/ 17733 h 141"/>
              <a:gd name="T4" fmla="*/ 34880 w 142"/>
              <a:gd name="T5" fmla="*/ 20570 h 141"/>
              <a:gd name="T6" fmla="*/ 28340 w 142"/>
              <a:gd name="T7" fmla="*/ 26245 h 141"/>
              <a:gd name="T8" fmla="*/ 22527 w 142"/>
              <a:gd name="T9" fmla="*/ 32628 h 141"/>
              <a:gd name="T10" fmla="*/ 18893 w 142"/>
              <a:gd name="T11" fmla="*/ 41140 h 141"/>
              <a:gd name="T12" fmla="*/ 18167 w 142"/>
              <a:gd name="T13" fmla="*/ 49652 h 141"/>
              <a:gd name="T14" fmla="*/ 18893 w 142"/>
              <a:gd name="T15" fmla="*/ 58873 h 141"/>
              <a:gd name="T16" fmla="*/ 22527 w 142"/>
              <a:gd name="T17" fmla="*/ 65966 h 141"/>
              <a:gd name="T18" fmla="*/ 28340 w 142"/>
              <a:gd name="T19" fmla="*/ 73059 h 141"/>
              <a:gd name="T20" fmla="*/ 34880 w 142"/>
              <a:gd name="T21" fmla="*/ 78024 h 141"/>
              <a:gd name="T22" fmla="*/ 42873 w 142"/>
              <a:gd name="T23" fmla="*/ 82280 h 141"/>
              <a:gd name="T24" fmla="*/ 52320 w 142"/>
              <a:gd name="T25" fmla="*/ 82990 h 141"/>
              <a:gd name="T26" fmla="*/ 62494 w 142"/>
              <a:gd name="T27" fmla="*/ 81571 h 141"/>
              <a:gd name="T28" fmla="*/ 71214 w 142"/>
              <a:gd name="T29" fmla="*/ 76606 h 141"/>
              <a:gd name="T30" fmla="*/ 79207 w 142"/>
              <a:gd name="T31" fmla="*/ 69513 h 141"/>
              <a:gd name="T32" fmla="*/ 83567 w 142"/>
              <a:gd name="T33" fmla="*/ 60292 h 141"/>
              <a:gd name="T34" fmla="*/ 85747 w 142"/>
              <a:gd name="T35" fmla="*/ 49652 h 141"/>
              <a:gd name="T36" fmla="*/ 83567 w 142"/>
              <a:gd name="T37" fmla="*/ 39721 h 141"/>
              <a:gd name="T38" fmla="*/ 79207 w 142"/>
              <a:gd name="T39" fmla="*/ 30500 h 141"/>
              <a:gd name="T40" fmla="*/ 71214 w 142"/>
              <a:gd name="T41" fmla="*/ 23407 h 141"/>
              <a:gd name="T42" fmla="*/ 62494 w 142"/>
              <a:gd name="T43" fmla="*/ 18442 h 141"/>
              <a:gd name="T44" fmla="*/ 52320 w 142"/>
              <a:gd name="T45" fmla="*/ 17023 h 141"/>
              <a:gd name="T46" fmla="*/ 52320 w 142"/>
              <a:gd name="T47" fmla="*/ 0 h 141"/>
              <a:gd name="T48" fmla="*/ 65400 w 142"/>
              <a:gd name="T49" fmla="*/ 1419 h 141"/>
              <a:gd name="T50" fmla="*/ 77754 w 142"/>
              <a:gd name="T51" fmla="*/ 6384 h 141"/>
              <a:gd name="T52" fmla="*/ 87927 w 142"/>
              <a:gd name="T53" fmla="*/ 14896 h 141"/>
              <a:gd name="T54" fmla="*/ 95920 w 142"/>
              <a:gd name="T55" fmla="*/ 24826 h 141"/>
              <a:gd name="T56" fmla="*/ 101007 w 142"/>
              <a:gd name="T57" fmla="*/ 36884 h 141"/>
              <a:gd name="T58" fmla="*/ 103187 w 142"/>
              <a:gd name="T59" fmla="*/ 49652 h 141"/>
              <a:gd name="T60" fmla="*/ 101007 w 142"/>
              <a:gd name="T61" fmla="*/ 63129 h 141"/>
              <a:gd name="T62" fmla="*/ 95920 w 142"/>
              <a:gd name="T63" fmla="*/ 75187 h 141"/>
              <a:gd name="T64" fmla="*/ 87927 w 142"/>
              <a:gd name="T65" fmla="*/ 85117 h 141"/>
              <a:gd name="T66" fmla="*/ 77754 w 142"/>
              <a:gd name="T67" fmla="*/ 93629 h 141"/>
              <a:gd name="T68" fmla="*/ 65400 w 142"/>
              <a:gd name="T69" fmla="*/ 97885 h 141"/>
              <a:gd name="T70" fmla="*/ 52320 w 142"/>
              <a:gd name="T71" fmla="*/ 100013 h 141"/>
              <a:gd name="T72" fmla="*/ 37787 w 142"/>
              <a:gd name="T73" fmla="*/ 97885 h 141"/>
              <a:gd name="T74" fmla="*/ 26160 w 142"/>
              <a:gd name="T75" fmla="*/ 93629 h 141"/>
              <a:gd name="T76" fmla="*/ 15987 w 142"/>
              <a:gd name="T77" fmla="*/ 85117 h 141"/>
              <a:gd name="T78" fmla="*/ 7267 w 142"/>
              <a:gd name="T79" fmla="*/ 74478 h 141"/>
              <a:gd name="T80" fmla="*/ 2180 w 142"/>
              <a:gd name="T81" fmla="*/ 63129 h 141"/>
              <a:gd name="T82" fmla="*/ 0 w 142"/>
              <a:gd name="T83" fmla="*/ 49652 h 141"/>
              <a:gd name="T84" fmla="*/ 2180 w 142"/>
              <a:gd name="T85" fmla="*/ 36884 h 141"/>
              <a:gd name="T86" fmla="*/ 7267 w 142"/>
              <a:gd name="T87" fmla="*/ 24826 h 141"/>
              <a:gd name="T88" fmla="*/ 15987 w 142"/>
              <a:gd name="T89" fmla="*/ 14186 h 141"/>
              <a:gd name="T90" fmla="*/ 26160 w 142"/>
              <a:gd name="T91" fmla="*/ 6384 h 141"/>
              <a:gd name="T92" fmla="*/ 37787 w 142"/>
              <a:gd name="T93" fmla="*/ 1419 h 141"/>
              <a:gd name="T94" fmla="*/ 52320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93" name="Group 192"/>
          <p:cNvGrpSpPr>
            <a:grpSpLocks/>
          </p:cNvGrpSpPr>
          <p:nvPr/>
        </p:nvGrpSpPr>
        <p:grpSpPr bwMode="auto">
          <a:xfrm>
            <a:off x="8564563" y="2276477"/>
            <a:ext cx="103187" cy="101600"/>
            <a:chOff x="7829916" y="2221810"/>
            <a:chExt cx="103809" cy="101209"/>
          </a:xfrm>
        </p:grpSpPr>
        <p:sp>
          <p:nvSpPr>
            <p:cNvPr id="41060" name="Freeform 37"/>
            <p:cNvSpPr>
              <a:spLocks/>
            </p:cNvSpPr>
            <p:nvPr/>
          </p:nvSpPr>
          <p:spPr bwMode="auto">
            <a:xfrm>
              <a:off x="7840151" y="2230363"/>
              <a:ext cx="84802" cy="82677"/>
            </a:xfrm>
            <a:custGeom>
              <a:avLst/>
              <a:gdLst>
                <a:gd name="T0" fmla="*/ 42401 w 118"/>
                <a:gd name="T1" fmla="*/ 0 h 117"/>
                <a:gd name="T2" fmla="*/ 55337 w 118"/>
                <a:gd name="T3" fmla="*/ 2120 h 117"/>
                <a:gd name="T4" fmla="*/ 66835 w 118"/>
                <a:gd name="T5" fmla="*/ 7773 h 117"/>
                <a:gd name="T6" fmla="*/ 76178 w 118"/>
                <a:gd name="T7" fmla="*/ 16959 h 117"/>
                <a:gd name="T8" fmla="*/ 81927 w 118"/>
                <a:gd name="T9" fmla="*/ 28266 h 117"/>
                <a:gd name="T10" fmla="*/ 84802 w 118"/>
                <a:gd name="T11" fmla="*/ 40985 h 117"/>
                <a:gd name="T12" fmla="*/ 81927 w 118"/>
                <a:gd name="T13" fmla="*/ 54411 h 117"/>
                <a:gd name="T14" fmla="*/ 76178 w 118"/>
                <a:gd name="T15" fmla="*/ 65718 h 117"/>
                <a:gd name="T16" fmla="*/ 66835 w 118"/>
                <a:gd name="T17" fmla="*/ 74904 h 117"/>
                <a:gd name="T18" fmla="*/ 55337 w 118"/>
                <a:gd name="T19" fmla="*/ 81264 h 117"/>
                <a:gd name="T20" fmla="*/ 42401 w 118"/>
                <a:gd name="T21" fmla="*/ 82677 h 117"/>
                <a:gd name="T22" fmla="*/ 28746 w 118"/>
                <a:gd name="T23" fmla="*/ 81264 h 117"/>
                <a:gd name="T24" fmla="*/ 17248 w 118"/>
                <a:gd name="T25" fmla="*/ 74904 h 117"/>
                <a:gd name="T26" fmla="*/ 7905 w 118"/>
                <a:gd name="T27" fmla="*/ 65718 h 117"/>
                <a:gd name="T28" fmla="*/ 1437 w 118"/>
                <a:gd name="T29" fmla="*/ 54411 h 117"/>
                <a:gd name="T30" fmla="*/ 0 w 118"/>
                <a:gd name="T31" fmla="*/ 40985 h 117"/>
                <a:gd name="T32" fmla="*/ 1437 w 118"/>
                <a:gd name="T33" fmla="*/ 28266 h 117"/>
                <a:gd name="T34" fmla="*/ 7905 w 118"/>
                <a:gd name="T35" fmla="*/ 16959 h 117"/>
                <a:gd name="T36" fmla="*/ 17248 w 118"/>
                <a:gd name="T37" fmla="*/ 7773 h 117"/>
                <a:gd name="T38" fmla="*/ 28746 w 118"/>
                <a:gd name="T39" fmla="*/ 2120 h 117"/>
                <a:gd name="T40" fmla="*/ 42401 w 118"/>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41061" name="Freeform 38"/>
            <p:cNvSpPr>
              <a:spLocks noEditPoints="1"/>
            </p:cNvSpPr>
            <p:nvPr/>
          </p:nvSpPr>
          <p:spPr bwMode="auto">
            <a:xfrm>
              <a:off x="7829916" y="2221810"/>
              <a:ext cx="103809" cy="101209"/>
            </a:xfrm>
            <a:custGeom>
              <a:avLst/>
              <a:gdLst>
                <a:gd name="T0" fmla="*/ 52273 w 141"/>
                <a:gd name="T1" fmla="*/ 17106 h 142"/>
                <a:gd name="T2" fmla="*/ 41229 w 141"/>
                <a:gd name="T3" fmla="*/ 19244 h 142"/>
                <a:gd name="T4" fmla="*/ 31658 w 141"/>
                <a:gd name="T5" fmla="*/ 23520 h 142"/>
                <a:gd name="T6" fmla="*/ 24296 w 141"/>
                <a:gd name="T7" fmla="*/ 30648 h 142"/>
                <a:gd name="T8" fmla="*/ 19142 w 141"/>
                <a:gd name="T9" fmla="*/ 39913 h 142"/>
                <a:gd name="T10" fmla="*/ 17670 w 141"/>
                <a:gd name="T11" fmla="*/ 49892 h 142"/>
                <a:gd name="T12" fmla="*/ 19142 w 141"/>
                <a:gd name="T13" fmla="*/ 60583 h 142"/>
                <a:gd name="T14" fmla="*/ 24296 w 141"/>
                <a:gd name="T15" fmla="*/ 69848 h 142"/>
                <a:gd name="T16" fmla="*/ 31658 w 141"/>
                <a:gd name="T17" fmla="*/ 77689 h 142"/>
                <a:gd name="T18" fmla="*/ 41229 w 141"/>
                <a:gd name="T19" fmla="*/ 81965 h 142"/>
                <a:gd name="T20" fmla="*/ 52273 w 141"/>
                <a:gd name="T21" fmla="*/ 83391 h 142"/>
                <a:gd name="T22" fmla="*/ 62580 w 141"/>
                <a:gd name="T23" fmla="*/ 81965 h 142"/>
                <a:gd name="T24" fmla="*/ 72151 w 141"/>
                <a:gd name="T25" fmla="*/ 77689 h 142"/>
                <a:gd name="T26" fmla="*/ 79513 w 141"/>
                <a:gd name="T27" fmla="*/ 69848 h 142"/>
                <a:gd name="T28" fmla="*/ 84667 w 141"/>
                <a:gd name="T29" fmla="*/ 60583 h 142"/>
                <a:gd name="T30" fmla="*/ 86139 w 141"/>
                <a:gd name="T31" fmla="*/ 49892 h 142"/>
                <a:gd name="T32" fmla="*/ 84667 w 141"/>
                <a:gd name="T33" fmla="*/ 39913 h 142"/>
                <a:gd name="T34" fmla="*/ 79513 w 141"/>
                <a:gd name="T35" fmla="*/ 30648 h 142"/>
                <a:gd name="T36" fmla="*/ 72151 w 141"/>
                <a:gd name="T37" fmla="*/ 23520 h 142"/>
                <a:gd name="T38" fmla="*/ 62580 w 141"/>
                <a:gd name="T39" fmla="*/ 19244 h 142"/>
                <a:gd name="T40" fmla="*/ 52273 w 141"/>
                <a:gd name="T41" fmla="*/ 17106 h 142"/>
                <a:gd name="T42" fmla="*/ 52273 w 141"/>
                <a:gd name="T43" fmla="*/ 0 h 142"/>
                <a:gd name="T44" fmla="*/ 65525 w 141"/>
                <a:gd name="T45" fmla="*/ 1425 h 142"/>
                <a:gd name="T46" fmla="*/ 78041 w 141"/>
                <a:gd name="T47" fmla="*/ 6415 h 142"/>
                <a:gd name="T48" fmla="*/ 88348 w 141"/>
                <a:gd name="T49" fmla="*/ 14255 h 142"/>
                <a:gd name="T50" fmla="*/ 97183 w 141"/>
                <a:gd name="T51" fmla="*/ 24946 h 142"/>
                <a:gd name="T52" fmla="*/ 101600 w 141"/>
                <a:gd name="T53" fmla="*/ 37062 h 142"/>
                <a:gd name="T54" fmla="*/ 103809 w 141"/>
                <a:gd name="T55" fmla="*/ 49892 h 142"/>
                <a:gd name="T56" fmla="*/ 101600 w 141"/>
                <a:gd name="T57" fmla="*/ 63434 h 142"/>
                <a:gd name="T58" fmla="*/ 97183 w 141"/>
                <a:gd name="T59" fmla="*/ 76263 h 142"/>
                <a:gd name="T60" fmla="*/ 88348 w 141"/>
                <a:gd name="T61" fmla="*/ 85529 h 142"/>
                <a:gd name="T62" fmla="*/ 78041 w 141"/>
                <a:gd name="T63" fmla="*/ 94082 h 142"/>
                <a:gd name="T64" fmla="*/ 65525 w 141"/>
                <a:gd name="T65" fmla="*/ 99071 h 142"/>
                <a:gd name="T66" fmla="*/ 52273 w 141"/>
                <a:gd name="T67" fmla="*/ 101209 h 142"/>
                <a:gd name="T68" fmla="*/ 38284 w 141"/>
                <a:gd name="T69" fmla="*/ 99071 h 142"/>
                <a:gd name="T70" fmla="*/ 25768 w 141"/>
                <a:gd name="T71" fmla="*/ 94082 h 142"/>
                <a:gd name="T72" fmla="*/ 15461 w 141"/>
                <a:gd name="T73" fmla="*/ 85529 h 142"/>
                <a:gd name="T74" fmla="*/ 6626 w 141"/>
                <a:gd name="T75" fmla="*/ 76263 h 142"/>
                <a:gd name="T76" fmla="*/ 2209 w 141"/>
                <a:gd name="T77" fmla="*/ 63434 h 142"/>
                <a:gd name="T78" fmla="*/ 0 w 141"/>
                <a:gd name="T79" fmla="*/ 49892 h 142"/>
                <a:gd name="T80" fmla="*/ 2209 w 141"/>
                <a:gd name="T81" fmla="*/ 37062 h 142"/>
                <a:gd name="T82" fmla="*/ 6626 w 141"/>
                <a:gd name="T83" fmla="*/ 24946 h 142"/>
                <a:gd name="T84" fmla="*/ 15461 w 141"/>
                <a:gd name="T85" fmla="*/ 14255 h 142"/>
                <a:gd name="T86" fmla="*/ 25768 w 141"/>
                <a:gd name="T87" fmla="*/ 6415 h 142"/>
                <a:gd name="T88" fmla="*/ 38284 w 141"/>
                <a:gd name="T89" fmla="*/ 1425 h 142"/>
                <a:gd name="T90" fmla="*/ 52273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96" name="Freeform 39"/>
          <p:cNvSpPr>
            <a:spLocks/>
          </p:cNvSpPr>
          <p:nvPr/>
        </p:nvSpPr>
        <p:spPr bwMode="auto">
          <a:xfrm>
            <a:off x="8297863" y="2846390"/>
            <a:ext cx="85725" cy="84137"/>
          </a:xfrm>
          <a:custGeom>
            <a:avLst/>
            <a:gdLst>
              <a:gd name="T0" fmla="*/ 42496 w 117"/>
              <a:gd name="T1" fmla="*/ 0 h 117"/>
              <a:gd name="T2" fmla="*/ 55685 w 117"/>
              <a:gd name="T3" fmla="*/ 2157 h 117"/>
              <a:gd name="T4" fmla="*/ 67408 w 117"/>
              <a:gd name="T5" fmla="*/ 8629 h 117"/>
              <a:gd name="T6" fmla="*/ 76933 w 117"/>
              <a:gd name="T7" fmla="*/ 17259 h 117"/>
              <a:gd name="T8" fmla="*/ 83527 w 117"/>
              <a:gd name="T9" fmla="*/ 28765 h 117"/>
              <a:gd name="T10" fmla="*/ 85725 w 117"/>
              <a:gd name="T11" fmla="*/ 42428 h 117"/>
              <a:gd name="T12" fmla="*/ 83527 w 117"/>
              <a:gd name="T13" fmla="*/ 56091 h 117"/>
              <a:gd name="T14" fmla="*/ 76933 w 117"/>
              <a:gd name="T15" fmla="*/ 67597 h 117"/>
              <a:gd name="T16" fmla="*/ 67408 w 117"/>
              <a:gd name="T17" fmla="*/ 76946 h 117"/>
              <a:gd name="T18" fmla="*/ 55685 w 117"/>
              <a:gd name="T19" fmla="*/ 82699 h 117"/>
              <a:gd name="T20" fmla="*/ 42496 w 117"/>
              <a:gd name="T21" fmla="*/ 84137 h 117"/>
              <a:gd name="T22" fmla="*/ 28575 w 117"/>
              <a:gd name="T23" fmla="*/ 82699 h 117"/>
              <a:gd name="T24" fmla="*/ 16852 w 117"/>
              <a:gd name="T25" fmla="*/ 76946 h 117"/>
              <a:gd name="T26" fmla="*/ 7327 w 117"/>
              <a:gd name="T27" fmla="*/ 67597 h 117"/>
              <a:gd name="T28" fmla="*/ 1465 w 117"/>
              <a:gd name="T29" fmla="*/ 56091 h 117"/>
              <a:gd name="T30" fmla="*/ 0 w 117"/>
              <a:gd name="T31" fmla="*/ 42428 h 117"/>
              <a:gd name="T32" fmla="*/ 1465 w 117"/>
              <a:gd name="T33" fmla="*/ 28765 h 117"/>
              <a:gd name="T34" fmla="*/ 7327 w 117"/>
              <a:gd name="T35" fmla="*/ 17259 h 117"/>
              <a:gd name="T36" fmla="*/ 16852 w 117"/>
              <a:gd name="T37" fmla="*/ 8629 h 117"/>
              <a:gd name="T38" fmla="*/ 28575 w 117"/>
              <a:gd name="T39" fmla="*/ 2157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97" name="Freeform 40"/>
          <p:cNvSpPr>
            <a:spLocks noEditPoints="1"/>
          </p:cNvSpPr>
          <p:nvPr/>
        </p:nvSpPr>
        <p:spPr bwMode="auto">
          <a:xfrm>
            <a:off x="8288338" y="2840040"/>
            <a:ext cx="103187" cy="101600"/>
          </a:xfrm>
          <a:custGeom>
            <a:avLst/>
            <a:gdLst>
              <a:gd name="T0" fmla="*/ 51594 w 142"/>
              <a:gd name="T1" fmla="*/ 17887 h 142"/>
              <a:gd name="T2" fmla="*/ 42873 w 142"/>
              <a:gd name="T3" fmla="*/ 18603 h 142"/>
              <a:gd name="T4" fmla="*/ 34880 w 142"/>
              <a:gd name="T5" fmla="*/ 21465 h 142"/>
              <a:gd name="T6" fmla="*/ 27613 w 142"/>
              <a:gd name="T7" fmla="*/ 27189 h 142"/>
              <a:gd name="T8" fmla="*/ 22527 w 142"/>
              <a:gd name="T9" fmla="*/ 33628 h 142"/>
              <a:gd name="T10" fmla="*/ 18167 w 142"/>
              <a:gd name="T11" fmla="*/ 42214 h 142"/>
              <a:gd name="T12" fmla="*/ 17440 w 142"/>
              <a:gd name="T13" fmla="*/ 50800 h 142"/>
              <a:gd name="T14" fmla="*/ 18167 w 142"/>
              <a:gd name="T15" fmla="*/ 59386 h 142"/>
              <a:gd name="T16" fmla="*/ 22527 w 142"/>
              <a:gd name="T17" fmla="*/ 67256 h 142"/>
              <a:gd name="T18" fmla="*/ 27613 w 142"/>
              <a:gd name="T19" fmla="*/ 74411 h 142"/>
              <a:gd name="T20" fmla="*/ 34880 w 142"/>
              <a:gd name="T21" fmla="*/ 79420 h 142"/>
              <a:gd name="T22" fmla="*/ 42873 w 142"/>
              <a:gd name="T23" fmla="*/ 82997 h 142"/>
              <a:gd name="T24" fmla="*/ 51594 w 142"/>
              <a:gd name="T25" fmla="*/ 84428 h 142"/>
              <a:gd name="T26" fmla="*/ 61767 w 142"/>
              <a:gd name="T27" fmla="*/ 82282 h 142"/>
              <a:gd name="T28" fmla="*/ 71214 w 142"/>
              <a:gd name="T29" fmla="*/ 77989 h 142"/>
              <a:gd name="T30" fmla="*/ 79207 w 142"/>
              <a:gd name="T31" fmla="*/ 70118 h 142"/>
              <a:gd name="T32" fmla="*/ 83567 w 142"/>
              <a:gd name="T33" fmla="*/ 61532 h 142"/>
              <a:gd name="T34" fmla="*/ 85020 w 142"/>
              <a:gd name="T35" fmla="*/ 50800 h 142"/>
              <a:gd name="T36" fmla="*/ 83567 w 142"/>
              <a:gd name="T37" fmla="*/ 40068 h 142"/>
              <a:gd name="T38" fmla="*/ 79207 w 142"/>
              <a:gd name="T39" fmla="*/ 30766 h 142"/>
              <a:gd name="T40" fmla="*/ 71214 w 142"/>
              <a:gd name="T41" fmla="*/ 23611 h 142"/>
              <a:gd name="T42" fmla="*/ 61767 w 142"/>
              <a:gd name="T43" fmla="*/ 19318 h 142"/>
              <a:gd name="T44" fmla="*/ 51594 w 142"/>
              <a:gd name="T45" fmla="*/ 17887 h 142"/>
              <a:gd name="T46" fmla="*/ 51594 w 142"/>
              <a:gd name="T47" fmla="*/ 0 h 142"/>
              <a:gd name="T48" fmla="*/ 64674 w 142"/>
              <a:gd name="T49" fmla="*/ 1431 h 142"/>
              <a:gd name="T50" fmla="*/ 77754 w 142"/>
              <a:gd name="T51" fmla="*/ 7155 h 142"/>
              <a:gd name="T52" fmla="*/ 87200 w 142"/>
              <a:gd name="T53" fmla="*/ 14310 h 142"/>
              <a:gd name="T54" fmla="*/ 95920 w 142"/>
              <a:gd name="T55" fmla="*/ 25042 h 142"/>
              <a:gd name="T56" fmla="*/ 101007 w 142"/>
              <a:gd name="T57" fmla="*/ 37206 h 142"/>
              <a:gd name="T58" fmla="*/ 103187 w 142"/>
              <a:gd name="T59" fmla="*/ 50800 h 142"/>
              <a:gd name="T60" fmla="*/ 101007 w 142"/>
              <a:gd name="T61" fmla="*/ 64394 h 142"/>
              <a:gd name="T62" fmla="*/ 95920 w 142"/>
              <a:gd name="T63" fmla="*/ 76558 h 142"/>
              <a:gd name="T64" fmla="*/ 87200 w 142"/>
              <a:gd name="T65" fmla="*/ 86575 h 142"/>
              <a:gd name="T66" fmla="*/ 77754 w 142"/>
              <a:gd name="T67" fmla="*/ 94445 h 142"/>
              <a:gd name="T68" fmla="*/ 64674 w 142"/>
              <a:gd name="T69" fmla="*/ 99454 h 142"/>
              <a:gd name="T70" fmla="*/ 51594 w 142"/>
              <a:gd name="T71" fmla="*/ 101600 h 142"/>
              <a:gd name="T72" fmla="*/ 37787 w 142"/>
              <a:gd name="T73" fmla="*/ 99454 h 142"/>
              <a:gd name="T74" fmla="*/ 26160 w 142"/>
              <a:gd name="T75" fmla="*/ 94445 h 142"/>
              <a:gd name="T76" fmla="*/ 15260 w 142"/>
              <a:gd name="T77" fmla="*/ 86575 h 142"/>
              <a:gd name="T78" fmla="*/ 6540 w 142"/>
              <a:gd name="T79" fmla="*/ 75842 h 142"/>
              <a:gd name="T80" fmla="*/ 2180 w 142"/>
              <a:gd name="T81" fmla="*/ 64394 h 142"/>
              <a:gd name="T82" fmla="*/ 0 w 142"/>
              <a:gd name="T83" fmla="*/ 50800 h 142"/>
              <a:gd name="T84" fmla="*/ 2180 w 142"/>
              <a:gd name="T85" fmla="*/ 37206 h 142"/>
              <a:gd name="T86" fmla="*/ 6540 w 142"/>
              <a:gd name="T87" fmla="*/ 25042 h 142"/>
              <a:gd name="T88" fmla="*/ 15260 w 142"/>
              <a:gd name="T89" fmla="*/ 14310 h 142"/>
              <a:gd name="T90" fmla="*/ 26160 w 142"/>
              <a:gd name="T91" fmla="*/ 7155 h 142"/>
              <a:gd name="T92" fmla="*/ 37787 w 142"/>
              <a:gd name="T93" fmla="*/ 1431 h 142"/>
              <a:gd name="T94" fmla="*/ 51594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98" name="Freeform 11"/>
          <p:cNvSpPr>
            <a:spLocks/>
          </p:cNvSpPr>
          <p:nvPr/>
        </p:nvSpPr>
        <p:spPr bwMode="auto">
          <a:xfrm>
            <a:off x="6261100" y="1724027"/>
            <a:ext cx="1314450" cy="1339850"/>
          </a:xfrm>
          <a:custGeom>
            <a:avLst/>
            <a:gdLst>
              <a:gd name="T0" fmla="*/ 816143 w 1799"/>
              <a:gd name="T1" fmla="*/ 712 h 1881"/>
              <a:gd name="T2" fmla="*/ 842446 w 1799"/>
              <a:gd name="T3" fmla="*/ 2849 h 1881"/>
              <a:gd name="T4" fmla="*/ 1022188 w 1799"/>
              <a:gd name="T5" fmla="*/ 19945 h 1881"/>
              <a:gd name="T6" fmla="*/ 1163935 w 1799"/>
              <a:gd name="T7" fmla="*/ 47725 h 1881"/>
              <a:gd name="T8" fmla="*/ 1211428 w 1799"/>
              <a:gd name="T9" fmla="*/ 82628 h 1881"/>
              <a:gd name="T10" fmla="*/ 1131786 w 1799"/>
              <a:gd name="T11" fmla="*/ 136051 h 1881"/>
              <a:gd name="T12" fmla="*/ 1066027 w 1799"/>
              <a:gd name="T13" fmla="*/ 211555 h 1881"/>
              <a:gd name="T14" fmla="*/ 1043377 w 1799"/>
              <a:gd name="T15" fmla="*/ 250020 h 1881"/>
              <a:gd name="T16" fmla="*/ 1024380 w 1799"/>
              <a:gd name="T17" fmla="*/ 289197 h 1881"/>
              <a:gd name="T18" fmla="*/ 999537 w 1799"/>
              <a:gd name="T19" fmla="*/ 356866 h 1881"/>
              <a:gd name="T20" fmla="*/ 975426 w 1799"/>
              <a:gd name="T21" fmla="*/ 448041 h 1881"/>
              <a:gd name="T22" fmla="*/ 961543 w 1799"/>
              <a:gd name="T23" fmla="*/ 561298 h 1881"/>
              <a:gd name="T24" fmla="*/ 965196 w 1799"/>
              <a:gd name="T25" fmla="*/ 685952 h 1881"/>
              <a:gd name="T26" fmla="*/ 991500 w 1799"/>
              <a:gd name="T27" fmla="*/ 819866 h 1881"/>
              <a:gd name="T28" fmla="*/ 1025841 w 1799"/>
              <a:gd name="T29" fmla="*/ 914603 h 1881"/>
              <a:gd name="T30" fmla="*/ 1088677 w 1799"/>
              <a:gd name="T31" fmla="*/ 1028572 h 1881"/>
              <a:gd name="T32" fmla="*/ 1150052 w 1799"/>
              <a:gd name="T33" fmla="*/ 1111199 h 1881"/>
              <a:gd name="T34" fmla="*/ 1169049 w 1799"/>
              <a:gd name="T35" fmla="*/ 1131144 h 1881"/>
              <a:gd name="T36" fmla="*/ 1207044 w 1799"/>
              <a:gd name="T37" fmla="*/ 1167472 h 1881"/>
              <a:gd name="T38" fmla="*/ 1265496 w 1799"/>
              <a:gd name="T39" fmla="*/ 1215196 h 1881"/>
              <a:gd name="T40" fmla="*/ 1283032 w 1799"/>
              <a:gd name="T41" fmla="*/ 1260072 h 1881"/>
              <a:gd name="T42" fmla="*/ 1186585 w 1799"/>
              <a:gd name="T43" fmla="*/ 1284290 h 1881"/>
              <a:gd name="T44" fmla="*/ 1094523 w 1799"/>
              <a:gd name="T45" fmla="*/ 1297824 h 1881"/>
              <a:gd name="T46" fmla="*/ 1022188 w 1799"/>
              <a:gd name="T47" fmla="*/ 1304235 h 1881"/>
              <a:gd name="T48" fmla="*/ 983463 w 1799"/>
              <a:gd name="T49" fmla="*/ 1305659 h 1881"/>
              <a:gd name="T50" fmla="*/ 910397 w 1799"/>
              <a:gd name="T51" fmla="*/ 1309933 h 1881"/>
              <a:gd name="T52" fmla="*/ 826372 w 1799"/>
              <a:gd name="T53" fmla="*/ 1320618 h 1881"/>
              <a:gd name="T54" fmla="*/ 751845 w 1799"/>
              <a:gd name="T55" fmla="*/ 1333439 h 1881"/>
              <a:gd name="T56" fmla="*/ 619596 w 1799"/>
              <a:gd name="T57" fmla="*/ 1338425 h 1881"/>
              <a:gd name="T58" fmla="*/ 511459 w 1799"/>
              <a:gd name="T59" fmla="*/ 1322755 h 1881"/>
              <a:gd name="T60" fmla="*/ 425972 w 1799"/>
              <a:gd name="T61" fmla="*/ 1296399 h 1881"/>
              <a:gd name="T62" fmla="*/ 366059 w 1799"/>
              <a:gd name="T63" fmla="*/ 1267907 h 1881"/>
              <a:gd name="T64" fmla="*/ 331718 w 1799"/>
              <a:gd name="T65" fmla="*/ 1247250 h 1881"/>
              <a:gd name="T66" fmla="*/ 282764 w 1799"/>
              <a:gd name="T67" fmla="*/ 1207361 h 1881"/>
              <a:gd name="T68" fmla="*/ 184125 w 1799"/>
              <a:gd name="T69" fmla="*/ 1102652 h 1881"/>
              <a:gd name="T70" fmla="*/ 122020 w 1799"/>
              <a:gd name="T71" fmla="*/ 1002929 h 1881"/>
              <a:gd name="T72" fmla="*/ 86948 w 1799"/>
              <a:gd name="T73" fmla="*/ 915315 h 1881"/>
              <a:gd name="T74" fmla="*/ 72335 w 1799"/>
              <a:gd name="T75" fmla="*/ 846221 h 1881"/>
              <a:gd name="T76" fmla="*/ 67951 w 1799"/>
              <a:gd name="T77" fmla="*/ 804907 h 1881"/>
              <a:gd name="T78" fmla="*/ 67220 w 1799"/>
              <a:gd name="T79" fmla="*/ 770004 h 1881"/>
              <a:gd name="T80" fmla="*/ 58452 w 1799"/>
              <a:gd name="T81" fmla="*/ 705184 h 1881"/>
              <a:gd name="T82" fmla="*/ 44570 w 1799"/>
              <a:gd name="T83" fmla="*/ 663870 h 1881"/>
              <a:gd name="T84" fmla="*/ 37994 w 1799"/>
              <a:gd name="T85" fmla="*/ 646775 h 1881"/>
              <a:gd name="T86" fmla="*/ 2923 w 1799"/>
              <a:gd name="T87" fmla="*/ 537792 h 1881"/>
              <a:gd name="T88" fmla="*/ 3653 w 1799"/>
              <a:gd name="T89" fmla="*/ 439494 h 1881"/>
              <a:gd name="T90" fmla="*/ 28496 w 1799"/>
              <a:gd name="T91" fmla="*/ 354017 h 1881"/>
              <a:gd name="T92" fmla="*/ 67220 w 1799"/>
              <a:gd name="T93" fmla="*/ 284211 h 1881"/>
              <a:gd name="T94" fmla="*/ 108868 w 1799"/>
              <a:gd name="T95" fmla="*/ 232212 h 1881"/>
              <a:gd name="T96" fmla="*/ 142478 w 1799"/>
              <a:gd name="T97" fmla="*/ 198734 h 1881"/>
              <a:gd name="T98" fmla="*/ 156360 w 1799"/>
              <a:gd name="T99" fmla="*/ 187337 h 1881"/>
              <a:gd name="T100" fmla="*/ 288609 w 1799"/>
              <a:gd name="T101" fmla="*/ 103285 h 1881"/>
              <a:gd name="T102" fmla="*/ 428164 w 1799"/>
              <a:gd name="T103" fmla="*/ 49862 h 1881"/>
              <a:gd name="T104" fmla="*/ 563336 w 1799"/>
              <a:gd name="T105" fmla="*/ 17808 h 1881"/>
              <a:gd name="T106" fmla="*/ 683163 w 1799"/>
              <a:gd name="T107" fmla="*/ 4274 h 1881"/>
              <a:gd name="T108" fmla="*/ 775957 w 1799"/>
              <a:gd name="T109" fmla="*/ 0 h 18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a:lstStyle/>
          <a:p>
            <a:endParaRPr lang="en-US"/>
          </a:p>
        </p:txBody>
      </p:sp>
      <p:grpSp>
        <p:nvGrpSpPr>
          <p:cNvPr id="199" name="그룹 77"/>
          <p:cNvGrpSpPr>
            <a:grpSpLocks/>
          </p:cNvGrpSpPr>
          <p:nvPr/>
        </p:nvGrpSpPr>
        <p:grpSpPr bwMode="auto">
          <a:xfrm>
            <a:off x="6426200" y="1852615"/>
            <a:ext cx="2185988" cy="1042987"/>
            <a:chOff x="5691703" y="1811275"/>
            <a:chExt cx="2185001" cy="1043445"/>
          </a:xfrm>
        </p:grpSpPr>
        <p:sp>
          <p:nvSpPr>
            <p:cNvPr id="41029" name="Freeform 43"/>
            <p:cNvSpPr>
              <a:spLocks/>
            </p:cNvSpPr>
            <p:nvPr/>
          </p:nvSpPr>
          <p:spPr bwMode="auto">
            <a:xfrm>
              <a:off x="6145579" y="2294509"/>
              <a:ext cx="26318" cy="478958"/>
            </a:xfrm>
            <a:custGeom>
              <a:avLst/>
              <a:gdLst>
                <a:gd name="T0" fmla="*/ 7519 w 35"/>
                <a:gd name="T1" fmla="*/ 0 h 672"/>
                <a:gd name="T2" fmla="*/ 26318 w 35"/>
                <a:gd name="T3" fmla="*/ 0 h 672"/>
                <a:gd name="T4" fmla="*/ 18047 w 35"/>
                <a:gd name="T5" fmla="*/ 478958 h 672"/>
                <a:gd name="T6" fmla="*/ 0 w 35"/>
                <a:gd name="T7" fmla="*/ 478958 h 672"/>
                <a:gd name="T8" fmla="*/ 7519 w 35"/>
                <a:gd name="T9" fmla="*/ 0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a:lstStyle/>
            <a:p>
              <a:endParaRPr lang="en-US"/>
            </a:p>
          </p:txBody>
        </p:sp>
        <p:grpSp>
          <p:nvGrpSpPr>
            <p:cNvPr id="41030" name="그룹 76"/>
            <p:cNvGrpSpPr>
              <a:grpSpLocks/>
            </p:cNvGrpSpPr>
            <p:nvPr/>
          </p:nvGrpSpPr>
          <p:grpSpPr bwMode="auto">
            <a:xfrm>
              <a:off x="5691703" y="1811275"/>
              <a:ext cx="2185001" cy="1043445"/>
              <a:chOff x="5691703" y="1811275"/>
              <a:chExt cx="2185001" cy="1043445"/>
            </a:xfrm>
          </p:grpSpPr>
          <p:grpSp>
            <p:nvGrpSpPr>
              <p:cNvPr id="41031" name="그룹 74"/>
              <p:cNvGrpSpPr>
                <a:grpSpLocks/>
              </p:cNvGrpSpPr>
              <p:nvPr/>
            </p:nvGrpSpPr>
            <p:grpSpPr bwMode="auto">
              <a:xfrm>
                <a:off x="5691703" y="1846553"/>
                <a:ext cx="1285811" cy="1006383"/>
                <a:chOff x="5691703" y="1834794"/>
                <a:chExt cx="1285811" cy="1006383"/>
              </a:xfrm>
            </p:grpSpPr>
            <p:sp>
              <p:nvSpPr>
                <p:cNvPr id="41045" name="Freeform 51"/>
                <p:cNvSpPr>
                  <a:spLocks/>
                </p:cNvSpPr>
                <p:nvPr/>
              </p:nvSpPr>
              <p:spPr bwMode="auto">
                <a:xfrm>
                  <a:off x="6856159" y="1943843"/>
                  <a:ext cx="121355" cy="238054"/>
                </a:xfrm>
                <a:custGeom>
                  <a:avLst/>
                  <a:gdLst>
                    <a:gd name="T0" fmla="*/ 16714 w 167"/>
                    <a:gd name="T1" fmla="*/ 0 h 332"/>
                    <a:gd name="T2" fmla="*/ 121355 w 167"/>
                    <a:gd name="T3" fmla="*/ 231601 h 332"/>
                    <a:gd name="T4" fmla="*/ 104641 w 167"/>
                    <a:gd name="T5" fmla="*/ 238054 h 332"/>
                    <a:gd name="T6" fmla="*/ 0 w 167"/>
                    <a:gd name="T7" fmla="*/ 6453 h 332"/>
                    <a:gd name="T8" fmla="*/ 16714 w 167"/>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1046" name="Freeform 54"/>
                <p:cNvSpPr>
                  <a:spLocks/>
                </p:cNvSpPr>
                <p:nvPr/>
              </p:nvSpPr>
              <p:spPr bwMode="auto">
                <a:xfrm>
                  <a:off x="6679245" y="2227512"/>
                  <a:ext cx="264640" cy="102634"/>
                </a:xfrm>
                <a:custGeom>
                  <a:avLst/>
                  <a:gdLst>
                    <a:gd name="T0" fmla="*/ 258079 w 363"/>
                    <a:gd name="T1" fmla="*/ 0 h 145"/>
                    <a:gd name="T2" fmla="*/ 264640 w 363"/>
                    <a:gd name="T3" fmla="*/ 16280 h 145"/>
                    <a:gd name="T4" fmla="*/ 5832 w 363"/>
                    <a:gd name="T5" fmla="*/ 102634 h 145"/>
                    <a:gd name="T6" fmla="*/ 0 w 363"/>
                    <a:gd name="T7" fmla="*/ 87062 h 145"/>
                    <a:gd name="T8" fmla="*/ 258079 w 363"/>
                    <a:gd name="T9" fmla="*/ 0 h 1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a:lstStyle/>
                <a:p>
                  <a:endParaRPr lang="en-US"/>
                </a:p>
              </p:txBody>
            </p:sp>
            <p:grpSp>
              <p:nvGrpSpPr>
                <p:cNvPr id="41047" name="그룹 68"/>
                <p:cNvGrpSpPr>
                  <a:grpSpLocks/>
                </p:cNvGrpSpPr>
                <p:nvPr/>
              </p:nvGrpSpPr>
              <p:grpSpPr bwMode="auto">
                <a:xfrm>
                  <a:off x="5691703" y="1834794"/>
                  <a:ext cx="1157982" cy="1006383"/>
                  <a:chOff x="5691703" y="1820532"/>
                  <a:chExt cx="1157982" cy="1006383"/>
                </a:xfrm>
              </p:grpSpPr>
              <p:sp>
                <p:nvSpPr>
                  <p:cNvPr id="41048" name="Freeform 49"/>
                  <p:cNvSpPr>
                    <a:spLocks/>
                  </p:cNvSpPr>
                  <p:nvPr/>
                </p:nvSpPr>
                <p:spPr bwMode="auto">
                  <a:xfrm>
                    <a:off x="6652928" y="1945269"/>
                    <a:ext cx="181300" cy="352092"/>
                  </a:xfrm>
                  <a:custGeom>
                    <a:avLst/>
                    <a:gdLst>
                      <a:gd name="T0" fmla="*/ 165086 w 246"/>
                      <a:gd name="T1" fmla="*/ 0 h 492"/>
                      <a:gd name="T2" fmla="*/ 181300 w 246"/>
                      <a:gd name="T3" fmla="*/ 7156 h 492"/>
                      <a:gd name="T4" fmla="*/ 16214 w 246"/>
                      <a:gd name="T5" fmla="*/ 352092 h 492"/>
                      <a:gd name="T6" fmla="*/ 0 w 246"/>
                      <a:gd name="T7" fmla="*/ 345651 h 492"/>
                      <a:gd name="T8" fmla="*/ 165086 w 246"/>
                      <a:gd name="T9" fmla="*/ 0 h 4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a:lstStyle/>
                  <a:p>
                    <a:endParaRPr lang="en-US"/>
                  </a:p>
                </p:txBody>
              </p:sp>
              <p:grpSp>
                <p:nvGrpSpPr>
                  <p:cNvPr id="41049" name="그룹 5"/>
                  <p:cNvGrpSpPr>
                    <a:grpSpLocks/>
                  </p:cNvGrpSpPr>
                  <p:nvPr/>
                </p:nvGrpSpPr>
                <p:grpSpPr bwMode="auto">
                  <a:xfrm>
                    <a:off x="5691703" y="1820532"/>
                    <a:ext cx="1157982" cy="1006383"/>
                    <a:chOff x="5695253" y="1828380"/>
                    <a:chExt cx="1157982" cy="1006383"/>
                  </a:xfrm>
                </p:grpSpPr>
                <p:sp>
                  <p:nvSpPr>
                    <p:cNvPr id="41050" name="Freeform 41"/>
                    <p:cNvSpPr>
                      <a:spLocks/>
                    </p:cNvSpPr>
                    <p:nvPr/>
                  </p:nvSpPr>
                  <p:spPr bwMode="auto">
                    <a:xfrm>
                      <a:off x="5695253" y="1876846"/>
                      <a:ext cx="342131" cy="520297"/>
                    </a:xfrm>
                    <a:custGeom>
                      <a:avLst/>
                      <a:gdLst>
                        <a:gd name="T0" fmla="*/ 327510 w 468"/>
                        <a:gd name="T1" fmla="*/ 0 h 730"/>
                        <a:gd name="T2" fmla="*/ 342131 w 468"/>
                        <a:gd name="T3" fmla="*/ 8553 h 730"/>
                        <a:gd name="T4" fmla="*/ 14621 w 468"/>
                        <a:gd name="T5" fmla="*/ 520297 h 730"/>
                        <a:gd name="T6" fmla="*/ 0 w 468"/>
                        <a:gd name="T7" fmla="*/ 511031 h 730"/>
                        <a:gd name="T8" fmla="*/ 327510 w 468"/>
                        <a:gd name="T9" fmla="*/ 0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a:lstStyle/>
                    <a:p>
                      <a:endParaRPr lang="en-US"/>
                    </a:p>
                  </p:txBody>
                </p:sp>
                <p:sp>
                  <p:nvSpPr>
                    <p:cNvPr id="41051" name="Freeform 42"/>
                    <p:cNvSpPr>
                      <a:spLocks/>
                    </p:cNvSpPr>
                    <p:nvPr/>
                  </p:nvSpPr>
                  <p:spPr bwMode="auto">
                    <a:xfrm>
                      <a:off x="5704025" y="2454162"/>
                      <a:ext cx="409388" cy="357794"/>
                    </a:xfrm>
                    <a:custGeom>
                      <a:avLst/>
                      <a:gdLst>
                        <a:gd name="T0" fmla="*/ 11697 w 560"/>
                        <a:gd name="T1" fmla="*/ 0 h 502"/>
                        <a:gd name="T2" fmla="*/ 409388 w 560"/>
                        <a:gd name="T3" fmla="*/ 344252 h 502"/>
                        <a:gd name="T4" fmla="*/ 397691 w 560"/>
                        <a:gd name="T5" fmla="*/ 357794 h 502"/>
                        <a:gd name="T6" fmla="*/ 0 w 560"/>
                        <a:gd name="T7" fmla="*/ 12829 h 502"/>
                        <a:gd name="T8" fmla="*/ 11697 w 560"/>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a:lstStyle/>
                    <a:p>
                      <a:endParaRPr lang="en-US"/>
                    </a:p>
                  </p:txBody>
                </p:sp>
                <p:sp>
                  <p:nvSpPr>
                    <p:cNvPr id="41052" name="Freeform 44"/>
                    <p:cNvSpPr>
                      <a:spLocks/>
                    </p:cNvSpPr>
                    <p:nvPr/>
                  </p:nvSpPr>
                  <p:spPr bwMode="auto">
                    <a:xfrm>
                      <a:off x="6068088" y="1875420"/>
                      <a:ext cx="97961" cy="334986"/>
                    </a:xfrm>
                    <a:custGeom>
                      <a:avLst/>
                      <a:gdLst>
                        <a:gd name="T0" fmla="*/ 17069 w 132"/>
                        <a:gd name="T1" fmla="*/ 0 h 469"/>
                        <a:gd name="T2" fmla="*/ 97961 w 132"/>
                        <a:gd name="T3" fmla="*/ 331415 h 469"/>
                        <a:gd name="T4" fmla="*/ 80892 w 132"/>
                        <a:gd name="T5" fmla="*/ 334986 h 469"/>
                        <a:gd name="T6" fmla="*/ 0 w 132"/>
                        <a:gd name="T7" fmla="*/ 3571 h 469"/>
                        <a:gd name="T8" fmla="*/ 17069 w 132"/>
                        <a:gd name="T9" fmla="*/ 0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1053" name="Freeform 45"/>
                    <p:cNvSpPr>
                      <a:spLocks/>
                    </p:cNvSpPr>
                    <p:nvPr/>
                  </p:nvSpPr>
                  <p:spPr bwMode="auto">
                    <a:xfrm>
                      <a:off x="6204063" y="2263149"/>
                      <a:ext cx="394767" cy="78401"/>
                    </a:xfrm>
                    <a:custGeom>
                      <a:avLst/>
                      <a:gdLst>
                        <a:gd name="T0" fmla="*/ 2197 w 539"/>
                        <a:gd name="T1" fmla="*/ 0 h 110"/>
                        <a:gd name="T2" fmla="*/ 394767 w 539"/>
                        <a:gd name="T3" fmla="*/ 62008 h 110"/>
                        <a:gd name="T4" fmla="*/ 391837 w 539"/>
                        <a:gd name="T5" fmla="*/ 78401 h 110"/>
                        <a:gd name="T6" fmla="*/ 0 w 539"/>
                        <a:gd name="T7" fmla="*/ 17106 h 110"/>
                        <a:gd name="T8" fmla="*/ 2197 w 539"/>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a:lstStyle/>
                    <a:p>
                      <a:endParaRPr lang="en-US"/>
                    </a:p>
                  </p:txBody>
                </p:sp>
                <p:sp>
                  <p:nvSpPr>
                    <p:cNvPr id="41054" name="Freeform 46"/>
                    <p:cNvSpPr>
                      <a:spLocks/>
                    </p:cNvSpPr>
                    <p:nvPr/>
                  </p:nvSpPr>
                  <p:spPr bwMode="auto">
                    <a:xfrm>
                      <a:off x="6660238" y="2362932"/>
                      <a:ext cx="192997" cy="390579"/>
                    </a:xfrm>
                    <a:custGeom>
                      <a:avLst/>
                      <a:gdLst>
                        <a:gd name="T0" fmla="*/ 16022 w 265"/>
                        <a:gd name="T1" fmla="*/ 0 h 548"/>
                        <a:gd name="T2" fmla="*/ 192997 w 265"/>
                        <a:gd name="T3" fmla="*/ 384164 h 548"/>
                        <a:gd name="T4" fmla="*/ 176975 w 265"/>
                        <a:gd name="T5" fmla="*/ 390579 h 548"/>
                        <a:gd name="T6" fmla="*/ 0 w 265"/>
                        <a:gd name="T7" fmla="*/ 7127 h 548"/>
                        <a:gd name="T8" fmla="*/ 16022 w 265"/>
                        <a:gd name="T9" fmla="*/ 0 h 5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a:lstStyle/>
                    <a:p>
                      <a:endParaRPr lang="en-US"/>
                    </a:p>
                  </p:txBody>
                </p:sp>
                <p:sp>
                  <p:nvSpPr>
                    <p:cNvPr id="41055" name="Freeform 47"/>
                    <p:cNvSpPr>
                      <a:spLocks/>
                    </p:cNvSpPr>
                    <p:nvPr/>
                  </p:nvSpPr>
                  <p:spPr bwMode="auto">
                    <a:xfrm>
                      <a:off x="6192366" y="2789148"/>
                      <a:ext cx="624316" cy="45615"/>
                    </a:xfrm>
                    <a:custGeom>
                      <a:avLst/>
                      <a:gdLst>
                        <a:gd name="T0" fmla="*/ 623586 w 855"/>
                        <a:gd name="T1" fmla="*/ 0 h 64"/>
                        <a:gd name="T2" fmla="*/ 624316 w 855"/>
                        <a:gd name="T3" fmla="*/ 16393 h 64"/>
                        <a:gd name="T4" fmla="*/ 1460 w 855"/>
                        <a:gd name="T5" fmla="*/ 45615 h 64"/>
                        <a:gd name="T6" fmla="*/ 0 w 855"/>
                        <a:gd name="T7" fmla="*/ 27797 h 64"/>
                        <a:gd name="T8" fmla="*/ 623586 w 855"/>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a:lstStyle/>
                    <a:p>
                      <a:endParaRPr lang="en-US"/>
                    </a:p>
                  </p:txBody>
                </p:sp>
                <p:sp>
                  <p:nvSpPr>
                    <p:cNvPr id="41056" name="Freeform 48"/>
                    <p:cNvSpPr>
                      <a:spLocks/>
                    </p:cNvSpPr>
                    <p:nvPr/>
                  </p:nvSpPr>
                  <p:spPr bwMode="auto">
                    <a:xfrm>
                      <a:off x="6196753" y="1908207"/>
                      <a:ext cx="596536" cy="329284"/>
                    </a:xfrm>
                    <a:custGeom>
                      <a:avLst/>
                      <a:gdLst>
                        <a:gd name="T0" fmla="*/ 588494 w 816"/>
                        <a:gd name="T1" fmla="*/ 0 h 462"/>
                        <a:gd name="T2" fmla="*/ 596536 w 816"/>
                        <a:gd name="T3" fmla="*/ 15680 h 462"/>
                        <a:gd name="T4" fmla="*/ 8773 w 816"/>
                        <a:gd name="T5" fmla="*/ 329284 h 462"/>
                        <a:gd name="T6" fmla="*/ 0 w 816"/>
                        <a:gd name="T7" fmla="*/ 314317 h 462"/>
                        <a:gd name="T8" fmla="*/ 588494 w 816"/>
                        <a:gd name="T9" fmla="*/ 0 h 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a:lstStyle/>
                    <a:p>
                      <a:endParaRPr lang="en-US"/>
                    </a:p>
                  </p:txBody>
                </p:sp>
                <p:sp>
                  <p:nvSpPr>
                    <p:cNvPr id="41057" name="Freeform 50"/>
                    <p:cNvSpPr>
                      <a:spLocks/>
                    </p:cNvSpPr>
                    <p:nvPr/>
                  </p:nvSpPr>
                  <p:spPr bwMode="auto">
                    <a:xfrm>
                      <a:off x="6095868" y="1828380"/>
                      <a:ext cx="697421" cy="72699"/>
                    </a:xfrm>
                    <a:custGeom>
                      <a:avLst/>
                      <a:gdLst>
                        <a:gd name="T0" fmla="*/ 731 w 954"/>
                        <a:gd name="T1" fmla="*/ 0 h 102"/>
                        <a:gd name="T2" fmla="*/ 697421 w 954"/>
                        <a:gd name="T3" fmla="*/ 55593 h 102"/>
                        <a:gd name="T4" fmla="*/ 695959 w 954"/>
                        <a:gd name="T5" fmla="*/ 72699 h 102"/>
                        <a:gd name="T6" fmla="*/ 0 w 954"/>
                        <a:gd name="T7" fmla="*/ 17818 h 102"/>
                        <a:gd name="T8" fmla="*/ 731 w 954"/>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1058" name="Freeform 63"/>
                    <p:cNvSpPr>
                      <a:spLocks/>
                    </p:cNvSpPr>
                    <p:nvPr/>
                  </p:nvSpPr>
                  <p:spPr bwMode="auto">
                    <a:xfrm>
                      <a:off x="5723033" y="2254596"/>
                      <a:ext cx="400615" cy="165355"/>
                    </a:xfrm>
                    <a:custGeom>
                      <a:avLst/>
                      <a:gdLst>
                        <a:gd name="T0" fmla="*/ 394048 w 549"/>
                        <a:gd name="T1" fmla="*/ 0 h 232"/>
                        <a:gd name="T2" fmla="*/ 400615 w 549"/>
                        <a:gd name="T3" fmla="*/ 15680 h 232"/>
                        <a:gd name="T4" fmla="*/ 6567 w 549"/>
                        <a:gd name="T5" fmla="*/ 165355 h 232"/>
                        <a:gd name="T6" fmla="*/ 0 w 549"/>
                        <a:gd name="T7" fmla="*/ 149675 h 232"/>
                        <a:gd name="T8" fmla="*/ 394048 w 549"/>
                        <a:gd name="T9" fmla="*/ 0 h 2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a:lstStyle/>
                    <a:p>
                      <a:endParaRPr lang="en-US"/>
                    </a:p>
                  </p:txBody>
                </p:sp>
                <p:sp>
                  <p:nvSpPr>
                    <p:cNvPr id="41059" name="Freeform 64"/>
                    <p:cNvSpPr>
                      <a:spLocks/>
                    </p:cNvSpPr>
                    <p:nvPr/>
                  </p:nvSpPr>
                  <p:spPr bwMode="auto">
                    <a:xfrm>
                      <a:off x="6185056" y="2278829"/>
                      <a:ext cx="641862" cy="498915"/>
                    </a:xfrm>
                    <a:custGeom>
                      <a:avLst/>
                      <a:gdLst>
                        <a:gd name="T0" fmla="*/ 10953 w 879"/>
                        <a:gd name="T1" fmla="*/ 0 h 700"/>
                        <a:gd name="T2" fmla="*/ 641862 w 879"/>
                        <a:gd name="T3" fmla="*/ 484660 h 700"/>
                        <a:gd name="T4" fmla="*/ 630909 w 879"/>
                        <a:gd name="T5" fmla="*/ 498915 h 700"/>
                        <a:gd name="T6" fmla="*/ 0 w 879"/>
                        <a:gd name="T7" fmla="*/ 13542 h 700"/>
                        <a:gd name="T8" fmla="*/ 10953 w 879"/>
                        <a:gd name="T9" fmla="*/ 0 h 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a:lstStyle/>
                    <a:p>
                      <a:endParaRPr lang="en-US"/>
                    </a:p>
                  </p:txBody>
                </p:sp>
              </p:grpSp>
            </p:grpSp>
          </p:grpSp>
          <p:grpSp>
            <p:nvGrpSpPr>
              <p:cNvPr id="41032" name="그룹 75"/>
              <p:cNvGrpSpPr>
                <a:grpSpLocks/>
              </p:cNvGrpSpPr>
              <p:nvPr/>
            </p:nvGrpSpPr>
            <p:grpSpPr bwMode="auto">
              <a:xfrm>
                <a:off x="6835689" y="1811275"/>
                <a:ext cx="1041015" cy="1043445"/>
                <a:chOff x="6835689" y="1811275"/>
                <a:chExt cx="1041015" cy="1043445"/>
              </a:xfrm>
            </p:grpSpPr>
            <p:sp>
              <p:nvSpPr>
                <p:cNvPr id="41033" name="Freeform 52"/>
                <p:cNvSpPr>
                  <a:spLocks/>
                </p:cNvSpPr>
                <p:nvPr/>
              </p:nvSpPr>
              <p:spPr bwMode="auto">
                <a:xfrm>
                  <a:off x="6875166" y="1811275"/>
                  <a:ext cx="546825" cy="89805"/>
                </a:xfrm>
                <a:custGeom>
                  <a:avLst/>
                  <a:gdLst>
                    <a:gd name="T0" fmla="*/ 543901 w 748"/>
                    <a:gd name="T1" fmla="*/ 0 h 125"/>
                    <a:gd name="T2" fmla="*/ 546825 w 748"/>
                    <a:gd name="T3" fmla="*/ 16524 h 125"/>
                    <a:gd name="T4" fmla="*/ 2193 w 748"/>
                    <a:gd name="T5" fmla="*/ 89805 h 125"/>
                    <a:gd name="T6" fmla="*/ 0 w 748"/>
                    <a:gd name="T7" fmla="*/ 72562 h 125"/>
                    <a:gd name="T8" fmla="*/ 543901 w 748"/>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a:lstStyle/>
                <a:p>
                  <a:endParaRPr lang="en-US"/>
                </a:p>
              </p:txBody>
            </p:sp>
            <p:sp>
              <p:nvSpPr>
                <p:cNvPr id="41034" name="Freeform 53"/>
                <p:cNvSpPr>
                  <a:spLocks/>
                </p:cNvSpPr>
                <p:nvPr/>
              </p:nvSpPr>
              <p:spPr bwMode="auto">
                <a:xfrm>
                  <a:off x="7360583" y="1875420"/>
                  <a:ext cx="106734" cy="493213"/>
                </a:xfrm>
                <a:custGeom>
                  <a:avLst/>
                  <a:gdLst>
                    <a:gd name="T0" fmla="*/ 89308 w 147"/>
                    <a:gd name="T1" fmla="*/ 0 h 692"/>
                    <a:gd name="T2" fmla="*/ 106734 w 147"/>
                    <a:gd name="T3" fmla="*/ 2851 h 692"/>
                    <a:gd name="T4" fmla="*/ 17426 w 147"/>
                    <a:gd name="T5" fmla="*/ 493213 h 692"/>
                    <a:gd name="T6" fmla="*/ 0 w 147"/>
                    <a:gd name="T7" fmla="*/ 490362 h 692"/>
                    <a:gd name="T8" fmla="*/ 89308 w 147"/>
                    <a:gd name="T9" fmla="*/ 0 h 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a:lstStyle/>
                <a:p>
                  <a:endParaRPr lang="en-US"/>
                </a:p>
              </p:txBody>
            </p:sp>
            <p:sp>
              <p:nvSpPr>
                <p:cNvPr id="41035" name="Freeform 55"/>
                <p:cNvSpPr>
                  <a:spLocks/>
                </p:cNvSpPr>
                <p:nvPr/>
              </p:nvSpPr>
              <p:spPr bwMode="auto">
                <a:xfrm>
                  <a:off x="6878091" y="2257447"/>
                  <a:ext cx="119892" cy="503192"/>
                </a:xfrm>
                <a:custGeom>
                  <a:avLst/>
                  <a:gdLst>
                    <a:gd name="T0" fmla="*/ 103180 w 165"/>
                    <a:gd name="T1" fmla="*/ 0 h 706"/>
                    <a:gd name="T2" fmla="*/ 119892 w 165"/>
                    <a:gd name="T3" fmla="*/ 3564 h 706"/>
                    <a:gd name="T4" fmla="*/ 17439 w 165"/>
                    <a:gd name="T5" fmla="*/ 503192 h 706"/>
                    <a:gd name="T6" fmla="*/ 0 w 165"/>
                    <a:gd name="T7" fmla="*/ 500341 h 706"/>
                    <a:gd name="T8" fmla="*/ 103180 w 165"/>
                    <a:gd name="T9" fmla="*/ 0 h 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a:lstStyle/>
                <a:p>
                  <a:endParaRPr lang="en-US"/>
                </a:p>
              </p:txBody>
            </p:sp>
            <p:sp>
              <p:nvSpPr>
                <p:cNvPr id="41036" name="Freeform 56"/>
                <p:cNvSpPr>
                  <a:spLocks/>
                </p:cNvSpPr>
                <p:nvPr/>
              </p:nvSpPr>
              <p:spPr bwMode="auto">
                <a:xfrm>
                  <a:off x="7022838" y="2233214"/>
                  <a:ext cx="305579" cy="165355"/>
                </a:xfrm>
                <a:custGeom>
                  <a:avLst/>
                  <a:gdLst>
                    <a:gd name="T0" fmla="*/ 8003 w 420"/>
                    <a:gd name="T1" fmla="*/ 0 h 231"/>
                    <a:gd name="T2" fmla="*/ 305579 w 420"/>
                    <a:gd name="T3" fmla="*/ 150323 h 231"/>
                    <a:gd name="T4" fmla="*/ 296848 w 420"/>
                    <a:gd name="T5" fmla="*/ 165355 h 231"/>
                    <a:gd name="T6" fmla="*/ 0 w 420"/>
                    <a:gd name="T7" fmla="*/ 15032 h 231"/>
                    <a:gd name="T8" fmla="*/ 8003 w 420"/>
                    <a:gd name="T9" fmla="*/ 0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a:lstStyle/>
                <a:p>
                  <a:endParaRPr lang="en-US"/>
                </a:p>
              </p:txBody>
            </p:sp>
            <p:sp>
              <p:nvSpPr>
                <p:cNvPr id="41037" name="Freeform 57"/>
                <p:cNvSpPr>
                  <a:spLocks/>
                </p:cNvSpPr>
                <p:nvPr/>
              </p:nvSpPr>
              <p:spPr bwMode="auto">
                <a:xfrm>
                  <a:off x="6902946" y="2435631"/>
                  <a:ext cx="444478" cy="353517"/>
                </a:xfrm>
                <a:custGeom>
                  <a:avLst/>
                  <a:gdLst>
                    <a:gd name="T0" fmla="*/ 433530 w 609"/>
                    <a:gd name="T1" fmla="*/ 0 h 496"/>
                    <a:gd name="T2" fmla="*/ 444478 w 609"/>
                    <a:gd name="T3" fmla="*/ 12829 h 496"/>
                    <a:gd name="T4" fmla="*/ 10948 w 609"/>
                    <a:gd name="T5" fmla="*/ 353517 h 496"/>
                    <a:gd name="T6" fmla="*/ 0 w 609"/>
                    <a:gd name="T7" fmla="*/ 339262 h 496"/>
                    <a:gd name="T8" fmla="*/ 433530 w 609"/>
                    <a:gd name="T9" fmla="*/ 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a:lstStyle/>
                <a:p>
                  <a:endParaRPr lang="en-US"/>
                </a:p>
              </p:txBody>
            </p:sp>
            <p:sp>
              <p:nvSpPr>
                <p:cNvPr id="41038" name="Freeform 58"/>
                <p:cNvSpPr>
                  <a:spLocks/>
                </p:cNvSpPr>
                <p:nvPr/>
              </p:nvSpPr>
              <p:spPr bwMode="auto">
                <a:xfrm>
                  <a:off x="7381053" y="2439907"/>
                  <a:ext cx="210542" cy="363496"/>
                </a:xfrm>
                <a:custGeom>
                  <a:avLst/>
                  <a:gdLst>
                    <a:gd name="T0" fmla="*/ 15352 w 288"/>
                    <a:gd name="T1" fmla="*/ 0 h 510"/>
                    <a:gd name="T2" fmla="*/ 210542 w 288"/>
                    <a:gd name="T3" fmla="*/ 354943 h 510"/>
                    <a:gd name="T4" fmla="*/ 195190 w 288"/>
                    <a:gd name="T5" fmla="*/ 363496 h 510"/>
                    <a:gd name="T6" fmla="*/ 0 w 288"/>
                    <a:gd name="T7" fmla="*/ 7840 h 510"/>
                    <a:gd name="T8" fmla="*/ 15352 w 288"/>
                    <a:gd name="T9" fmla="*/ 0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a:lstStyle/>
                <a:p>
                  <a:endParaRPr lang="en-US"/>
                </a:p>
              </p:txBody>
            </p:sp>
            <p:sp>
              <p:nvSpPr>
                <p:cNvPr id="41039" name="Freeform 59"/>
                <p:cNvSpPr>
                  <a:spLocks/>
                </p:cNvSpPr>
                <p:nvPr/>
              </p:nvSpPr>
              <p:spPr bwMode="auto">
                <a:xfrm>
                  <a:off x="6907333" y="2796275"/>
                  <a:ext cx="655020" cy="58445"/>
                </a:xfrm>
                <a:custGeom>
                  <a:avLst/>
                  <a:gdLst>
                    <a:gd name="T0" fmla="*/ 730 w 897"/>
                    <a:gd name="T1" fmla="*/ 0 h 82"/>
                    <a:gd name="T2" fmla="*/ 655020 w 897"/>
                    <a:gd name="T3" fmla="*/ 42052 h 82"/>
                    <a:gd name="T4" fmla="*/ 654290 w 897"/>
                    <a:gd name="T5" fmla="*/ 58445 h 82"/>
                    <a:gd name="T6" fmla="*/ 0 w 897"/>
                    <a:gd name="T7" fmla="*/ 17106 h 82"/>
                    <a:gd name="T8" fmla="*/ 730 w 897"/>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1040" name="Freeform 60"/>
                <p:cNvSpPr>
                  <a:spLocks/>
                </p:cNvSpPr>
                <p:nvPr/>
              </p:nvSpPr>
              <p:spPr bwMode="auto">
                <a:xfrm>
                  <a:off x="7632533" y="2313040"/>
                  <a:ext cx="244171" cy="500341"/>
                </a:xfrm>
                <a:custGeom>
                  <a:avLst/>
                  <a:gdLst>
                    <a:gd name="T0" fmla="*/ 228773 w 333"/>
                    <a:gd name="T1" fmla="*/ 0 h 703"/>
                    <a:gd name="T2" fmla="*/ 244171 w 333"/>
                    <a:gd name="T3" fmla="*/ 6406 h 703"/>
                    <a:gd name="T4" fmla="*/ 16131 w 333"/>
                    <a:gd name="T5" fmla="*/ 500341 h 703"/>
                    <a:gd name="T6" fmla="*/ 0 w 333"/>
                    <a:gd name="T7" fmla="*/ 493224 h 703"/>
                    <a:gd name="T8" fmla="*/ 228773 w 333"/>
                    <a:gd name="T9" fmla="*/ 0 h 7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a:lstStyle/>
                <a:p>
                  <a:endParaRPr lang="en-US"/>
                </a:p>
              </p:txBody>
            </p:sp>
            <p:sp>
              <p:nvSpPr>
                <p:cNvPr id="41041" name="Freeform 61"/>
                <p:cNvSpPr>
                  <a:spLocks/>
                </p:cNvSpPr>
                <p:nvPr/>
              </p:nvSpPr>
              <p:spPr bwMode="auto">
                <a:xfrm>
                  <a:off x="7500945" y="1849762"/>
                  <a:ext cx="369911" cy="389154"/>
                </a:xfrm>
                <a:custGeom>
                  <a:avLst/>
                  <a:gdLst>
                    <a:gd name="T0" fmla="*/ 13890 w 506"/>
                    <a:gd name="T1" fmla="*/ 0 h 546"/>
                    <a:gd name="T2" fmla="*/ 369911 w 506"/>
                    <a:gd name="T3" fmla="*/ 377750 h 546"/>
                    <a:gd name="T4" fmla="*/ 357483 w 506"/>
                    <a:gd name="T5" fmla="*/ 389154 h 546"/>
                    <a:gd name="T6" fmla="*/ 0 w 506"/>
                    <a:gd name="T7" fmla="*/ 11404 h 546"/>
                    <a:gd name="T8" fmla="*/ 13890 w 506"/>
                    <a:gd name="T9" fmla="*/ 0 h 5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a:lstStyle/>
                <a:p>
                  <a:endParaRPr lang="en-US"/>
                </a:p>
              </p:txBody>
            </p:sp>
            <p:sp>
              <p:nvSpPr>
                <p:cNvPr id="41042" name="Freeform 62"/>
                <p:cNvSpPr>
                  <a:spLocks/>
                </p:cNvSpPr>
                <p:nvPr/>
              </p:nvSpPr>
              <p:spPr bwMode="auto">
                <a:xfrm>
                  <a:off x="7405908" y="2267425"/>
                  <a:ext cx="432781" cy="141122"/>
                </a:xfrm>
                <a:custGeom>
                  <a:avLst/>
                  <a:gdLst>
                    <a:gd name="T0" fmla="*/ 427655 w 591"/>
                    <a:gd name="T1" fmla="*/ 0 h 196"/>
                    <a:gd name="T2" fmla="*/ 432781 w 591"/>
                    <a:gd name="T3" fmla="*/ 16560 h 196"/>
                    <a:gd name="T4" fmla="*/ 5126 w 591"/>
                    <a:gd name="T5" fmla="*/ 141122 h 196"/>
                    <a:gd name="T6" fmla="*/ 0 w 591"/>
                    <a:gd name="T7" fmla="*/ 125282 h 196"/>
                    <a:gd name="T8" fmla="*/ 427655 w 591"/>
                    <a:gd name="T9" fmla="*/ 0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a:lstStyle/>
                <a:p>
                  <a:endParaRPr lang="en-US"/>
                </a:p>
              </p:txBody>
            </p:sp>
            <p:sp>
              <p:nvSpPr>
                <p:cNvPr id="41043" name="Freeform 65"/>
                <p:cNvSpPr>
                  <a:spLocks/>
                </p:cNvSpPr>
                <p:nvPr/>
              </p:nvSpPr>
              <p:spPr bwMode="auto">
                <a:xfrm>
                  <a:off x="6835689" y="1950971"/>
                  <a:ext cx="35090" cy="796839"/>
                </a:xfrm>
                <a:custGeom>
                  <a:avLst/>
                  <a:gdLst>
                    <a:gd name="T0" fmla="*/ 17545 w 50"/>
                    <a:gd name="T1" fmla="*/ 0 h 1118"/>
                    <a:gd name="T2" fmla="*/ 35090 w 50"/>
                    <a:gd name="T3" fmla="*/ 796126 h 1118"/>
                    <a:gd name="T4" fmla="*/ 18247 w 50"/>
                    <a:gd name="T5" fmla="*/ 796839 h 1118"/>
                    <a:gd name="T6" fmla="*/ 0 w 50"/>
                    <a:gd name="T7" fmla="*/ 713 h 1118"/>
                    <a:gd name="T8" fmla="*/ 17545 w 50"/>
                    <a:gd name="T9" fmla="*/ 0 h 1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a:lstStyle/>
                <a:p>
                  <a:endParaRPr lang="en-US"/>
                </a:p>
              </p:txBody>
            </p:sp>
            <p:sp>
              <p:nvSpPr>
                <p:cNvPr id="41044" name="Freeform 66"/>
                <p:cNvSpPr>
                  <a:spLocks/>
                </p:cNvSpPr>
                <p:nvPr/>
              </p:nvSpPr>
              <p:spPr bwMode="auto">
                <a:xfrm>
                  <a:off x="7014065" y="1855464"/>
                  <a:ext cx="421084" cy="344964"/>
                </a:xfrm>
                <a:custGeom>
                  <a:avLst/>
                  <a:gdLst>
                    <a:gd name="T0" fmla="*/ 409387 w 576"/>
                    <a:gd name="T1" fmla="*/ 0 h 484"/>
                    <a:gd name="T2" fmla="*/ 421084 w 576"/>
                    <a:gd name="T3" fmla="*/ 12829 h 484"/>
                    <a:gd name="T4" fmla="*/ 11697 w 576"/>
                    <a:gd name="T5" fmla="*/ 344964 h 484"/>
                    <a:gd name="T6" fmla="*/ 0 w 576"/>
                    <a:gd name="T7" fmla="*/ 332135 h 484"/>
                    <a:gd name="T8" fmla="*/ 409387 w 576"/>
                    <a:gd name="T9" fmla="*/ 0 h 4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a:lstStyle/>
                <a:p>
                  <a:endParaRPr lang="en-US"/>
                </a:p>
              </p:txBody>
            </p:sp>
          </p:grpSp>
        </p:grpSp>
      </p:grpSp>
      <p:sp>
        <p:nvSpPr>
          <p:cNvPr id="231" name="Oval 230"/>
          <p:cNvSpPr/>
          <p:nvPr/>
        </p:nvSpPr>
        <p:spPr>
          <a:xfrm>
            <a:off x="6813550" y="2790827"/>
            <a:ext cx="144463"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2" name="Oval 231"/>
          <p:cNvSpPr/>
          <p:nvPr/>
        </p:nvSpPr>
        <p:spPr>
          <a:xfrm>
            <a:off x="6357938" y="2409827"/>
            <a:ext cx="142875"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3" name="Oval 232"/>
          <p:cNvSpPr/>
          <p:nvPr/>
        </p:nvSpPr>
        <p:spPr>
          <a:xfrm>
            <a:off x="6824663" y="2224090"/>
            <a:ext cx="142875"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4" name="Oval 233"/>
          <p:cNvSpPr/>
          <p:nvPr/>
        </p:nvSpPr>
        <p:spPr>
          <a:xfrm>
            <a:off x="6746875" y="1827215"/>
            <a:ext cx="144463"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5" name="Oval 234"/>
          <p:cNvSpPr/>
          <p:nvPr/>
        </p:nvSpPr>
        <p:spPr>
          <a:xfrm>
            <a:off x="7539038" y="2763840"/>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6" name="Oval 235"/>
          <p:cNvSpPr/>
          <p:nvPr/>
        </p:nvSpPr>
        <p:spPr>
          <a:xfrm>
            <a:off x="7307263" y="2317752"/>
            <a:ext cx="144462" cy="14446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7" name="Oval 236"/>
          <p:cNvSpPr/>
          <p:nvPr/>
        </p:nvSpPr>
        <p:spPr>
          <a:xfrm>
            <a:off x="7656513" y="2198690"/>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8" name="Oval 237"/>
          <p:cNvSpPr/>
          <p:nvPr/>
        </p:nvSpPr>
        <p:spPr>
          <a:xfrm>
            <a:off x="7518400" y="1893890"/>
            <a:ext cx="142875"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9" name="Oval 238"/>
          <p:cNvSpPr/>
          <p:nvPr/>
        </p:nvSpPr>
        <p:spPr>
          <a:xfrm>
            <a:off x="8269288" y="2794002"/>
            <a:ext cx="144462"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0" name="Oval 239"/>
          <p:cNvSpPr/>
          <p:nvPr/>
        </p:nvSpPr>
        <p:spPr>
          <a:xfrm>
            <a:off x="8042275" y="2403477"/>
            <a:ext cx="144463" cy="14446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1" name="Oval 240"/>
          <p:cNvSpPr/>
          <p:nvPr/>
        </p:nvSpPr>
        <p:spPr>
          <a:xfrm>
            <a:off x="8547100" y="2260602"/>
            <a:ext cx="144463"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2" name="Oval 241"/>
          <p:cNvSpPr/>
          <p:nvPr/>
        </p:nvSpPr>
        <p:spPr>
          <a:xfrm>
            <a:off x="8115300" y="1827215"/>
            <a:ext cx="144463" cy="14446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3" name="TextBox 242"/>
          <p:cNvSpPr txBox="1"/>
          <p:nvPr/>
        </p:nvSpPr>
        <p:spPr>
          <a:xfrm>
            <a:off x="6238875" y="3421065"/>
            <a:ext cx="2325688" cy="287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sp>
        <p:nvSpPr>
          <p:cNvPr id="245" name="TextBox 244"/>
          <p:cNvSpPr txBox="1"/>
          <p:nvPr/>
        </p:nvSpPr>
        <p:spPr>
          <a:xfrm>
            <a:off x="338138" y="1755777"/>
            <a:ext cx="1403350" cy="287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Communities, C</a:t>
            </a:r>
            <a:endParaRPr lang="ko-KR" altLang="en-US" b="1" dirty="0">
              <a:solidFill>
                <a:schemeClr val="tx1"/>
              </a:solidFill>
            </a:endParaRPr>
          </a:p>
        </p:txBody>
      </p:sp>
      <p:sp>
        <p:nvSpPr>
          <p:cNvPr id="246" name="TextBox 245"/>
          <p:cNvSpPr txBox="1"/>
          <p:nvPr/>
        </p:nvSpPr>
        <p:spPr>
          <a:xfrm>
            <a:off x="300038" y="2979740"/>
            <a:ext cx="82708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Nodes, V</a:t>
            </a:r>
            <a:endParaRPr lang="ko-KR" altLang="en-US" b="1" dirty="0">
              <a:solidFill>
                <a:schemeClr val="tx1"/>
              </a:solidFill>
            </a:endParaRPr>
          </a:p>
        </p:txBody>
      </p:sp>
      <p:sp>
        <p:nvSpPr>
          <p:cNvPr id="247" name="TextBox 246"/>
          <p:cNvSpPr txBox="1"/>
          <p:nvPr/>
        </p:nvSpPr>
        <p:spPr>
          <a:xfrm>
            <a:off x="2071688" y="3421065"/>
            <a:ext cx="2325687" cy="287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Model</a:t>
            </a:r>
            <a:endParaRPr lang="ko-KR" altLang="en-US" sz="2400" b="1" dirty="0">
              <a:solidFill>
                <a:srgbClr val="FF0066"/>
              </a:solidFill>
              <a:latin typeface="Arial" pitchFamily="34" charset="0"/>
              <a:cs typeface="Arial" pitchFamily="34" charset="0"/>
            </a:endParaRPr>
          </a:p>
        </p:txBody>
      </p:sp>
      <p:sp>
        <p:nvSpPr>
          <p:cNvPr id="256" name="Oval 255"/>
          <p:cNvSpPr/>
          <p:nvPr/>
        </p:nvSpPr>
        <p:spPr>
          <a:xfrm>
            <a:off x="1566863" y="3060702"/>
            <a:ext cx="144462"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p:nvSpPr>
        <p:spPr>
          <a:xfrm>
            <a:off x="1855788" y="3060702"/>
            <a:ext cx="142875"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8" name="Oval 257"/>
          <p:cNvSpPr/>
          <p:nvPr/>
        </p:nvSpPr>
        <p:spPr>
          <a:xfrm>
            <a:off x="2143125" y="3060702"/>
            <a:ext cx="144463"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9" name="Oval 258"/>
          <p:cNvSpPr/>
          <p:nvPr/>
        </p:nvSpPr>
        <p:spPr>
          <a:xfrm>
            <a:off x="2432050" y="3060702"/>
            <a:ext cx="142875"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0" name="Oval 259"/>
          <p:cNvSpPr/>
          <p:nvPr/>
        </p:nvSpPr>
        <p:spPr>
          <a:xfrm>
            <a:off x="3871913" y="3060702"/>
            <a:ext cx="142875"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1" name="Oval 260"/>
          <p:cNvSpPr/>
          <p:nvPr/>
        </p:nvSpPr>
        <p:spPr>
          <a:xfrm>
            <a:off x="2719388" y="3060702"/>
            <a:ext cx="144462" cy="1428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2" name="Oval 261"/>
          <p:cNvSpPr/>
          <p:nvPr/>
        </p:nvSpPr>
        <p:spPr>
          <a:xfrm>
            <a:off x="3006725" y="3060702"/>
            <a:ext cx="144463" cy="1428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3" name="Oval 262"/>
          <p:cNvSpPr/>
          <p:nvPr/>
        </p:nvSpPr>
        <p:spPr>
          <a:xfrm>
            <a:off x="3295650" y="3060702"/>
            <a:ext cx="144463" cy="1428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4" name="Oval 263"/>
          <p:cNvSpPr/>
          <p:nvPr/>
        </p:nvSpPr>
        <p:spPr>
          <a:xfrm>
            <a:off x="3582988" y="3060702"/>
            <a:ext cx="144462" cy="1428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5" name="Oval 264"/>
          <p:cNvSpPr/>
          <p:nvPr/>
        </p:nvSpPr>
        <p:spPr>
          <a:xfrm>
            <a:off x="4159250" y="3060702"/>
            <a:ext cx="144463"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 name="Oval 265"/>
          <p:cNvSpPr/>
          <p:nvPr/>
        </p:nvSpPr>
        <p:spPr>
          <a:xfrm>
            <a:off x="4448175" y="3060702"/>
            <a:ext cx="142875"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Oval 266"/>
          <p:cNvSpPr/>
          <p:nvPr/>
        </p:nvSpPr>
        <p:spPr>
          <a:xfrm>
            <a:off x="4735513" y="3060702"/>
            <a:ext cx="144462"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TextBox 275"/>
          <p:cNvSpPr txBox="1">
            <a:spLocks noChangeArrowheads="1"/>
          </p:cNvSpPr>
          <p:nvPr/>
        </p:nvSpPr>
        <p:spPr bwMode="auto">
          <a:xfrm>
            <a:off x="2063750" y="1684340"/>
            <a:ext cx="4270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A</a:t>
            </a:r>
          </a:p>
        </p:txBody>
      </p:sp>
      <p:sp>
        <p:nvSpPr>
          <p:cNvPr id="277" name="TextBox 276"/>
          <p:cNvSpPr txBox="1">
            <a:spLocks noChangeArrowheads="1"/>
          </p:cNvSpPr>
          <p:nvPr/>
        </p:nvSpPr>
        <p:spPr bwMode="auto">
          <a:xfrm>
            <a:off x="3071813" y="1684340"/>
            <a:ext cx="4270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B</a:t>
            </a:r>
          </a:p>
        </p:txBody>
      </p:sp>
      <p:sp>
        <p:nvSpPr>
          <p:cNvPr id="278" name="TextBox 277"/>
          <p:cNvSpPr txBox="1"/>
          <p:nvPr/>
        </p:nvSpPr>
        <p:spPr>
          <a:xfrm>
            <a:off x="376238" y="2403477"/>
            <a:ext cx="1439862"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lgn="r" eaLnBrk="1" fontAlgn="auto" hangingPunct="1">
              <a:spcBef>
                <a:spcPts val="0"/>
              </a:spcBef>
              <a:spcAft>
                <a:spcPts val="0"/>
              </a:spcAft>
              <a:defRPr/>
            </a:pPr>
            <a:r>
              <a:rPr lang="en-US" altLang="ko-KR" b="1" dirty="0">
                <a:solidFill>
                  <a:schemeClr val="tx1"/>
                </a:solidFill>
              </a:rPr>
              <a:t>Memberships, M</a:t>
            </a:r>
            <a:endParaRPr lang="ko-KR" altLang="en-US"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0" y="1806577"/>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806577"/>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78B6D52C-5F1E-8B42-9D21-ED52EC19B4CB}"/>
              </a:ext>
            </a:extLst>
          </p:cNvPr>
          <p:cNvSpPr txBox="1"/>
          <p:nvPr/>
        </p:nvSpPr>
        <p:spPr>
          <a:xfrm>
            <a:off x="2081295" y="1132193"/>
            <a:ext cx="3003386" cy="369332"/>
          </a:xfrm>
          <a:prstGeom prst="rect">
            <a:avLst/>
          </a:prstGeom>
          <a:solidFill>
            <a:schemeClr val="accent2">
              <a:lumMod val="20000"/>
              <a:lumOff val="80000"/>
            </a:schemeClr>
          </a:solidFill>
        </p:spPr>
        <p:txBody>
          <a:bodyPr wrap="none" rtlCol="0">
            <a:spAutoFit/>
          </a:bodyPr>
          <a:lstStyle/>
          <a:p>
            <a:r>
              <a:rPr lang="en-US" dirty="0"/>
              <a:t>Each community has a model!</a:t>
            </a:r>
          </a:p>
        </p:txBody>
      </p:sp>
    </p:spTree>
    <p:extLst>
      <p:ext uri="{BB962C8B-B14F-4D97-AF65-F5344CB8AC3E}">
        <p14:creationId xmlns:p14="http://schemas.microsoft.com/office/powerpoint/2010/main" val="4111506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2" grpId="0" animBg="1"/>
      <p:bldP spid="177"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32AC-6F84-2E41-BB35-444558EDA16C}"/>
              </a:ext>
            </a:extLst>
          </p:cNvPr>
          <p:cNvSpPr>
            <a:spLocks noGrp="1"/>
          </p:cNvSpPr>
          <p:nvPr>
            <p:ph type="title"/>
          </p:nvPr>
        </p:nvSpPr>
        <p:spPr/>
        <p:txBody>
          <a:bodyPr/>
          <a:lstStyle/>
          <a:p>
            <a:r>
              <a:rPr lang="en-US" dirty="0">
                <a:solidFill>
                  <a:schemeClr val="accent5">
                    <a:lumMod val="75000"/>
                  </a:schemeClr>
                </a:solidFill>
              </a:rPr>
              <a:t>Affiliation-Graph Model (AGM)</a:t>
            </a:r>
          </a:p>
        </p:txBody>
      </p:sp>
      <p:sp>
        <p:nvSpPr>
          <p:cNvPr id="3" name="Content Placeholder 2">
            <a:extLst>
              <a:ext uri="{FF2B5EF4-FFF2-40B4-BE49-F238E27FC236}">
                <a16:creationId xmlns:a16="http://schemas.microsoft.com/office/drawing/2014/main" id="{32B28816-6B51-084A-81D1-EC0C0BB6EA14}"/>
              </a:ext>
            </a:extLst>
          </p:cNvPr>
          <p:cNvSpPr>
            <a:spLocks noGrp="1"/>
          </p:cNvSpPr>
          <p:nvPr>
            <p:ph idx="1"/>
          </p:nvPr>
        </p:nvSpPr>
        <p:spPr>
          <a:xfrm>
            <a:off x="479778" y="1329264"/>
            <a:ext cx="8229600" cy="3310467"/>
          </a:xfrm>
        </p:spPr>
        <p:txBody>
          <a:bodyPr>
            <a:normAutofit fontScale="85000" lnSpcReduction="20000"/>
          </a:bodyPr>
          <a:lstStyle/>
          <a:p>
            <a:r>
              <a:rPr lang="en-US" dirty="0"/>
              <a:t>The Community-Affiliation Graph</a:t>
            </a:r>
          </a:p>
          <a:p>
            <a:pPr lvl="1"/>
            <a:r>
              <a:rPr lang="en-US" dirty="0"/>
              <a:t>Given</a:t>
            </a:r>
          </a:p>
          <a:p>
            <a:pPr lvl="2"/>
            <a:r>
              <a:rPr lang="en-US" dirty="0">
                <a:solidFill>
                  <a:srgbClr val="FF0000"/>
                </a:solidFill>
              </a:rPr>
              <a:t>A number of </a:t>
            </a:r>
            <a:r>
              <a:rPr lang="en-US" dirty="0">
                <a:solidFill>
                  <a:schemeClr val="accent5">
                    <a:lumMod val="75000"/>
                  </a:schemeClr>
                </a:solidFill>
              </a:rPr>
              <a:t>communities</a:t>
            </a:r>
            <a:r>
              <a:rPr lang="en-US" dirty="0"/>
              <a:t>, and</a:t>
            </a:r>
          </a:p>
          <a:p>
            <a:pPr lvl="2"/>
            <a:r>
              <a:rPr lang="en-US" dirty="0">
                <a:solidFill>
                  <a:srgbClr val="FF0000"/>
                </a:solidFill>
              </a:rPr>
              <a:t>A number of </a:t>
            </a:r>
            <a:r>
              <a:rPr lang="en-US" dirty="0">
                <a:solidFill>
                  <a:schemeClr val="accent5">
                    <a:lumMod val="75000"/>
                  </a:schemeClr>
                </a:solidFill>
              </a:rPr>
              <a:t>individuals</a:t>
            </a:r>
            <a:r>
              <a:rPr lang="en-US" dirty="0"/>
              <a:t> (nodes)</a:t>
            </a:r>
          </a:p>
          <a:p>
            <a:pPr lvl="1"/>
            <a:r>
              <a:rPr lang="en-US" dirty="0"/>
              <a:t>Two sets of parameters</a:t>
            </a:r>
          </a:p>
          <a:p>
            <a:pPr lvl="2"/>
            <a:r>
              <a:rPr lang="en-US" dirty="0"/>
              <a:t>The </a:t>
            </a:r>
            <a:r>
              <a:rPr lang="en-US" dirty="0">
                <a:solidFill>
                  <a:srgbClr val="FF0000"/>
                </a:solidFill>
              </a:rPr>
              <a:t>membership</a:t>
            </a:r>
            <a:r>
              <a:rPr lang="en-US" dirty="0"/>
              <a:t> parameters</a:t>
            </a:r>
          </a:p>
          <a:p>
            <a:pPr lvl="3"/>
            <a:r>
              <a:rPr lang="en-US" altLang="x-none" dirty="0">
                <a:latin typeface="Calibri" charset="0"/>
                <a:cs typeface="Calibri" charset="0"/>
              </a:rPr>
              <a:t>Each community can have any set of individuals as members (</a:t>
            </a:r>
            <a:r>
              <a:rPr lang="en-US" altLang="x-none" dirty="0">
                <a:solidFill>
                  <a:srgbClr val="008000"/>
                </a:solidFill>
                <a:latin typeface="Calibri" charset="0"/>
                <a:cs typeface="Calibri" charset="0"/>
              </a:rPr>
              <a:t>binary memberships</a:t>
            </a:r>
            <a:r>
              <a:rPr lang="en-US" altLang="x-none" dirty="0">
                <a:latin typeface="Calibri" charset="0"/>
                <a:cs typeface="Calibri" charset="0"/>
              </a:rPr>
              <a:t>)</a:t>
            </a:r>
            <a:endParaRPr lang="en-US" dirty="0"/>
          </a:p>
          <a:p>
            <a:pPr lvl="2"/>
            <a:r>
              <a:rPr lang="en-US" dirty="0">
                <a:solidFill>
                  <a:srgbClr val="FF0000"/>
                </a:solidFill>
              </a:rPr>
              <a:t>A probability </a:t>
            </a:r>
            <a:r>
              <a:rPr lang="en-US" i="1" dirty="0">
                <a:solidFill>
                  <a:srgbClr val="FF0000"/>
                </a:solidFill>
              </a:rPr>
              <a:t>Pc</a:t>
            </a:r>
            <a:r>
              <a:rPr lang="en-US" dirty="0">
                <a:solidFill>
                  <a:srgbClr val="FF0000"/>
                </a:solidFill>
              </a:rPr>
              <a:t> </a:t>
            </a:r>
            <a:r>
              <a:rPr lang="en-US" dirty="0"/>
              <a:t>for each community </a:t>
            </a:r>
            <a:r>
              <a:rPr lang="en-US" i="1" dirty="0"/>
              <a:t>C</a:t>
            </a:r>
          </a:p>
          <a:p>
            <a:pPr lvl="3"/>
            <a:r>
              <a:rPr lang="en-US" altLang="x-none" dirty="0">
                <a:latin typeface="Calibri" charset="0"/>
                <a:cs typeface="Calibri" charset="0"/>
              </a:rPr>
              <a:t>The probability that two members of a community C  are connected because they are both members of C</a:t>
            </a:r>
          </a:p>
        </p:txBody>
      </p:sp>
      <p:sp>
        <p:nvSpPr>
          <p:cNvPr id="4" name="Slide Number Placeholder 3">
            <a:extLst>
              <a:ext uri="{FF2B5EF4-FFF2-40B4-BE49-F238E27FC236}">
                <a16:creationId xmlns:a16="http://schemas.microsoft.com/office/drawing/2014/main" id="{0DE8E5CB-7B16-E147-A6CF-DDDF8AF68701}"/>
              </a:ext>
            </a:extLst>
          </p:cNvPr>
          <p:cNvSpPr>
            <a:spLocks noGrp="1"/>
          </p:cNvSpPr>
          <p:nvPr>
            <p:ph type="sldNum" sz="quarter" idx="12"/>
          </p:nvPr>
        </p:nvSpPr>
        <p:spPr/>
        <p:txBody>
          <a:bodyPr/>
          <a:lstStyle/>
          <a:p>
            <a:fld id="{849EB34C-4976-6142-829F-2B71E7B19E8A}" type="slidenum">
              <a:rPr lang="en-US" smtClean="0"/>
              <a:t>21</a:t>
            </a:fld>
            <a:endParaRPr lang="en-US"/>
          </a:p>
        </p:txBody>
      </p:sp>
      <p:sp>
        <p:nvSpPr>
          <p:cNvPr id="5" name="TextBox 4">
            <a:extLst>
              <a:ext uri="{FF2B5EF4-FFF2-40B4-BE49-F238E27FC236}">
                <a16:creationId xmlns:a16="http://schemas.microsoft.com/office/drawing/2014/main" id="{FBA4FC62-E857-B94B-AC6F-7EA7FD625841}"/>
              </a:ext>
            </a:extLst>
          </p:cNvPr>
          <p:cNvSpPr txBox="1"/>
          <p:nvPr/>
        </p:nvSpPr>
        <p:spPr>
          <a:xfrm>
            <a:off x="479778" y="4822293"/>
            <a:ext cx="8290796" cy="1015663"/>
          </a:xfrm>
          <a:prstGeom prst="rect">
            <a:avLst/>
          </a:prstGeom>
          <a:noFill/>
        </p:spPr>
        <p:txBody>
          <a:bodyPr wrap="none" rtlCol="0">
            <a:spAutoFit/>
          </a:bodyPr>
          <a:lstStyle/>
          <a:p>
            <a:r>
              <a:rPr lang="en-US" altLang="x-none" sz="2000" dirty="0">
                <a:latin typeface="Calibri" charset="0"/>
                <a:cs typeface="Calibri" charset="0"/>
              </a:rPr>
              <a:t>Node: If a pair of nodes is </a:t>
            </a:r>
            <a:r>
              <a:rPr lang="en-US" altLang="x-none" sz="2000" dirty="0">
                <a:solidFill>
                  <a:srgbClr val="FF0000"/>
                </a:solidFill>
                <a:latin typeface="Calibri" charset="0"/>
                <a:cs typeface="Calibri" charset="0"/>
              </a:rPr>
              <a:t>in two or more communities</a:t>
            </a:r>
            <a:r>
              <a:rPr lang="en-US" altLang="x-none" sz="2000" dirty="0">
                <a:latin typeface="Calibri" charset="0"/>
                <a:cs typeface="Calibri" charset="0"/>
              </a:rPr>
              <a:t>, then there is an edge </a:t>
            </a:r>
          </a:p>
          <a:p>
            <a:r>
              <a:rPr lang="en-US" altLang="x-none" sz="2000" dirty="0">
                <a:latin typeface="Calibri" charset="0"/>
                <a:cs typeface="Calibri" charset="0"/>
              </a:rPr>
              <a:t>between them </a:t>
            </a:r>
            <a:r>
              <a:rPr lang="en-US" altLang="x-none" sz="2000" dirty="0">
                <a:solidFill>
                  <a:srgbClr val="FF0000"/>
                </a:solidFill>
                <a:latin typeface="Calibri" charset="0"/>
                <a:cs typeface="Calibri" charset="0"/>
              </a:rPr>
              <a:t>if any of the communities of which both are members justifies </a:t>
            </a:r>
          </a:p>
          <a:p>
            <a:r>
              <a:rPr lang="en-US" altLang="x-none" sz="2000" dirty="0">
                <a:solidFill>
                  <a:srgbClr val="FF0000"/>
                </a:solidFill>
                <a:latin typeface="Calibri" charset="0"/>
                <a:cs typeface="Calibri" charset="0"/>
              </a:rPr>
              <a:t>that edge according to rule 3 </a:t>
            </a:r>
            <a:r>
              <a:rPr lang="en-US" altLang="x-none" sz="2000" dirty="0">
                <a:latin typeface="Calibri" charset="0"/>
                <a:cs typeface="Calibri" charset="0"/>
              </a:rPr>
              <a:t>(see the next slide for an example)</a:t>
            </a:r>
          </a:p>
        </p:txBody>
      </p:sp>
    </p:spTree>
    <p:extLst>
      <p:ext uri="{BB962C8B-B14F-4D97-AF65-F5344CB8AC3E}">
        <p14:creationId xmlns:p14="http://schemas.microsoft.com/office/powerpoint/2010/main" val="400779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CC5D-D4C3-DD4F-A339-DA1518B4EBDB}"/>
              </a:ext>
            </a:extLst>
          </p:cNvPr>
          <p:cNvSpPr>
            <a:spLocks noGrp="1"/>
          </p:cNvSpPr>
          <p:nvPr>
            <p:ph type="title"/>
          </p:nvPr>
        </p:nvSpPr>
        <p:spPr/>
        <p:txBody>
          <a:bodyPr/>
          <a:lstStyle/>
          <a:p>
            <a:r>
              <a:rPr lang="en-US" dirty="0"/>
              <a:t>Should </a:t>
            </a:r>
            <a:r>
              <a:rPr lang="en-US" i="1" dirty="0"/>
              <a:t>u</a:t>
            </a:r>
            <a:r>
              <a:rPr lang="en-US" dirty="0"/>
              <a:t> and </a:t>
            </a:r>
            <a:r>
              <a:rPr lang="en-US" i="1" dirty="0"/>
              <a:t>v</a:t>
            </a:r>
            <a:r>
              <a:rPr lang="en-US" dirty="0"/>
              <a:t> have an edge?</a:t>
            </a:r>
          </a:p>
        </p:txBody>
      </p:sp>
      <p:sp>
        <p:nvSpPr>
          <p:cNvPr id="3" name="Content Placeholder 2">
            <a:extLst>
              <a:ext uri="{FF2B5EF4-FFF2-40B4-BE49-F238E27FC236}">
                <a16:creationId xmlns:a16="http://schemas.microsoft.com/office/drawing/2014/main" id="{53EA031E-ED47-BE4B-BC8C-97732FE99DE1}"/>
              </a:ext>
            </a:extLst>
          </p:cNvPr>
          <p:cNvSpPr>
            <a:spLocks noGrp="1"/>
          </p:cNvSpPr>
          <p:nvPr>
            <p:ph idx="1"/>
          </p:nvPr>
        </p:nvSpPr>
        <p:spPr>
          <a:xfrm>
            <a:off x="457199" y="1600200"/>
            <a:ext cx="8350469" cy="4811110"/>
          </a:xfrm>
        </p:spPr>
        <p:txBody>
          <a:bodyPr>
            <a:normAutofit fontScale="85000" lnSpcReduction="20000"/>
          </a:bodyPr>
          <a:lstStyle/>
          <a:p>
            <a:r>
              <a:rPr lang="en-US" dirty="0"/>
              <a:t>Two communities C and D</a:t>
            </a:r>
          </a:p>
          <a:p>
            <a:pPr lvl="1"/>
            <a:r>
              <a:rPr lang="en-US" dirty="0"/>
              <a:t>Node u and v are in a single community</a:t>
            </a:r>
          </a:p>
          <a:p>
            <a:pPr lvl="1"/>
            <a:endParaRPr lang="en-US" dirty="0"/>
          </a:p>
          <a:p>
            <a:pPr lvl="1"/>
            <a:endParaRPr lang="en-US" dirty="0"/>
          </a:p>
          <a:p>
            <a:pPr lvl="1"/>
            <a:endParaRPr lang="en-US" dirty="0"/>
          </a:p>
          <a:p>
            <a:pPr lvl="1"/>
            <a:endParaRPr lang="en-US" dirty="0"/>
          </a:p>
          <a:p>
            <a:pPr lvl="1"/>
            <a:endParaRPr lang="en-US" dirty="0"/>
          </a:p>
          <a:p>
            <a:pPr lvl="1"/>
            <a:endParaRPr lang="en-US" altLang="x-none" dirty="0">
              <a:latin typeface="Calibri" charset="0"/>
              <a:cs typeface="Calibri" charset="0"/>
            </a:endParaRPr>
          </a:p>
          <a:p>
            <a:pPr lvl="1"/>
            <a:endParaRPr lang="en-US" altLang="x-none" dirty="0">
              <a:latin typeface="Calibri" charset="0"/>
              <a:cs typeface="Calibri" charset="0"/>
            </a:endParaRPr>
          </a:p>
          <a:p>
            <a:pPr lvl="1"/>
            <a:endParaRPr lang="en-US" altLang="x-none" dirty="0">
              <a:latin typeface="Calibri" charset="0"/>
              <a:cs typeface="Calibri" charset="0"/>
            </a:endParaRPr>
          </a:p>
          <a:p>
            <a:pPr marL="457200" lvl="1" indent="0">
              <a:buNone/>
            </a:pPr>
            <a:endParaRPr lang="en-US" altLang="x-none" dirty="0">
              <a:latin typeface="Calibri" charset="0"/>
              <a:cs typeface="Calibri" charset="0"/>
            </a:endParaRPr>
          </a:p>
          <a:p>
            <a:pPr lvl="1"/>
            <a:r>
              <a:rPr lang="en-US" altLang="x-none" dirty="0">
                <a:latin typeface="Calibri" charset="0"/>
                <a:cs typeface="Calibri" charset="0"/>
              </a:rPr>
              <a:t>What is the probability of </a:t>
            </a:r>
            <a:r>
              <a:rPr lang="en-US" altLang="x-none" dirty="0">
                <a:solidFill>
                  <a:srgbClr val="FF0000"/>
                </a:solidFill>
                <a:latin typeface="Calibri" charset="0"/>
                <a:cs typeface="Calibri" charset="0"/>
              </a:rPr>
              <a:t>(</a:t>
            </a:r>
            <a:r>
              <a:rPr lang="en-US" altLang="x-none" i="1" dirty="0">
                <a:solidFill>
                  <a:srgbClr val="FF0000"/>
                </a:solidFill>
                <a:latin typeface="Calibri" charset="0"/>
                <a:cs typeface="Calibri" charset="0"/>
              </a:rPr>
              <a:t>u</a:t>
            </a:r>
            <a:r>
              <a:rPr lang="en-US" altLang="x-none" dirty="0">
                <a:solidFill>
                  <a:srgbClr val="FF0000"/>
                </a:solidFill>
                <a:latin typeface="Calibri" charset="0"/>
                <a:cs typeface="Calibri" charset="0"/>
              </a:rPr>
              <a:t>, </a:t>
            </a:r>
            <a:r>
              <a:rPr lang="en-US" altLang="x-none" i="1" dirty="0">
                <a:solidFill>
                  <a:srgbClr val="FF0000"/>
                </a:solidFill>
                <a:latin typeface="Calibri" charset="0"/>
                <a:cs typeface="Calibri" charset="0"/>
              </a:rPr>
              <a:t>v</a:t>
            </a:r>
            <a:r>
              <a:rPr lang="en-US" altLang="x-none" dirty="0">
                <a:solidFill>
                  <a:srgbClr val="FF0000"/>
                </a:solidFill>
                <a:latin typeface="Calibri" charset="0"/>
                <a:cs typeface="Calibri" charset="0"/>
              </a:rPr>
              <a:t>) exists:       </a:t>
            </a:r>
            <a:r>
              <a:rPr lang="en-US" altLang="x-none" i="1" dirty="0">
                <a:latin typeface="Calibri" charset="0"/>
                <a:cs typeface="Calibri" charset="0"/>
              </a:rPr>
              <a:t>P</a:t>
            </a:r>
            <a:r>
              <a:rPr lang="en-US" altLang="x-none" i="1" baseline="-25000" dirty="0">
                <a:latin typeface="Calibri" charset="0"/>
                <a:cs typeface="Calibri" charset="0"/>
              </a:rPr>
              <a:t>C</a:t>
            </a:r>
            <a:endParaRPr lang="en-US" altLang="x-none" dirty="0">
              <a:latin typeface="Calibri" charset="0"/>
              <a:cs typeface="Calibri" charset="0"/>
            </a:endParaRPr>
          </a:p>
        </p:txBody>
      </p:sp>
      <p:sp>
        <p:nvSpPr>
          <p:cNvPr id="4" name="Oval 3">
            <a:extLst>
              <a:ext uri="{FF2B5EF4-FFF2-40B4-BE49-F238E27FC236}">
                <a16:creationId xmlns:a16="http://schemas.microsoft.com/office/drawing/2014/main" id="{59045B44-F350-084D-9A1B-A470D459FBFE}"/>
              </a:ext>
            </a:extLst>
          </p:cNvPr>
          <p:cNvSpPr/>
          <p:nvPr/>
        </p:nvSpPr>
        <p:spPr>
          <a:xfrm>
            <a:off x="1198179" y="2575034"/>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E82D2A-6E6E-5D4C-AF03-25A91AA986E8}"/>
              </a:ext>
            </a:extLst>
          </p:cNvPr>
          <p:cNvSpPr/>
          <p:nvPr/>
        </p:nvSpPr>
        <p:spPr>
          <a:xfrm>
            <a:off x="3446940" y="2590170"/>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B4391E-3225-E547-95EC-A1824D30C004}"/>
              </a:ext>
            </a:extLst>
          </p:cNvPr>
          <p:cNvSpPr txBox="1"/>
          <p:nvPr/>
        </p:nvSpPr>
        <p:spPr>
          <a:xfrm>
            <a:off x="1371751" y="3301130"/>
            <a:ext cx="431528" cy="646331"/>
          </a:xfrm>
          <a:prstGeom prst="rect">
            <a:avLst/>
          </a:prstGeom>
          <a:noFill/>
        </p:spPr>
        <p:txBody>
          <a:bodyPr wrap="none" rtlCol="0">
            <a:spAutoFit/>
          </a:bodyPr>
          <a:lstStyle/>
          <a:p>
            <a:r>
              <a:rPr lang="en-US" sz="3600" dirty="0"/>
              <a:t>C</a:t>
            </a:r>
          </a:p>
        </p:txBody>
      </p:sp>
      <p:sp>
        <p:nvSpPr>
          <p:cNvPr id="7" name="TextBox 6">
            <a:extLst>
              <a:ext uri="{FF2B5EF4-FFF2-40B4-BE49-F238E27FC236}">
                <a16:creationId xmlns:a16="http://schemas.microsoft.com/office/drawing/2014/main" id="{64005D29-FBB8-FA45-A92C-3D0A1B05C491}"/>
              </a:ext>
            </a:extLst>
          </p:cNvPr>
          <p:cNvSpPr txBox="1"/>
          <p:nvPr/>
        </p:nvSpPr>
        <p:spPr>
          <a:xfrm>
            <a:off x="6621550" y="3323032"/>
            <a:ext cx="468398" cy="646331"/>
          </a:xfrm>
          <a:prstGeom prst="rect">
            <a:avLst/>
          </a:prstGeom>
          <a:noFill/>
        </p:spPr>
        <p:txBody>
          <a:bodyPr wrap="none" rtlCol="0">
            <a:spAutoFit/>
          </a:bodyPr>
          <a:lstStyle/>
          <a:p>
            <a:r>
              <a:rPr lang="en-US" sz="3600" dirty="0"/>
              <a:t>D</a:t>
            </a:r>
          </a:p>
        </p:txBody>
      </p:sp>
      <p:sp>
        <p:nvSpPr>
          <p:cNvPr id="10" name="Oval 9">
            <a:extLst>
              <a:ext uri="{FF2B5EF4-FFF2-40B4-BE49-F238E27FC236}">
                <a16:creationId xmlns:a16="http://schemas.microsoft.com/office/drawing/2014/main" id="{82BE27C0-9B5F-9840-8A2D-8F2E8CEDBFB9}"/>
              </a:ext>
            </a:extLst>
          </p:cNvPr>
          <p:cNvSpPr/>
          <p:nvPr/>
        </p:nvSpPr>
        <p:spPr>
          <a:xfrm>
            <a:off x="3836276" y="3168972"/>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u</a:t>
            </a:r>
          </a:p>
        </p:txBody>
      </p:sp>
      <p:sp>
        <p:nvSpPr>
          <p:cNvPr id="11" name="Oval 10">
            <a:extLst>
              <a:ext uri="{FF2B5EF4-FFF2-40B4-BE49-F238E27FC236}">
                <a16:creationId xmlns:a16="http://schemas.microsoft.com/office/drawing/2014/main" id="{E6291A58-00B6-6C4E-B83E-F8281388E982}"/>
              </a:ext>
            </a:extLst>
          </p:cNvPr>
          <p:cNvSpPr/>
          <p:nvPr/>
        </p:nvSpPr>
        <p:spPr>
          <a:xfrm>
            <a:off x="4204138" y="3863181"/>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v</a:t>
            </a:r>
          </a:p>
        </p:txBody>
      </p:sp>
      <p:cxnSp>
        <p:nvCxnSpPr>
          <p:cNvPr id="13" name="Straight Connector 12">
            <a:extLst>
              <a:ext uri="{FF2B5EF4-FFF2-40B4-BE49-F238E27FC236}">
                <a16:creationId xmlns:a16="http://schemas.microsoft.com/office/drawing/2014/main" id="{22CAEF92-D9CB-8744-98F6-D8BFB3FE90E1}"/>
              </a:ext>
            </a:extLst>
          </p:cNvPr>
          <p:cNvCxnSpPr>
            <a:stCxn id="10" idx="5"/>
            <a:endCxn id="11" idx="0"/>
          </p:cNvCxnSpPr>
          <p:nvPr/>
        </p:nvCxnSpPr>
        <p:spPr>
          <a:xfrm>
            <a:off x="4150266" y="3507185"/>
            <a:ext cx="237803" cy="35599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4613C11-02B6-E04E-A34C-271B36462CE6}"/>
              </a:ext>
            </a:extLst>
          </p:cNvPr>
          <p:cNvSpPr txBox="1"/>
          <p:nvPr/>
        </p:nvSpPr>
        <p:spPr>
          <a:xfrm>
            <a:off x="4204138" y="3439190"/>
            <a:ext cx="292068" cy="369332"/>
          </a:xfrm>
          <a:prstGeom prst="rect">
            <a:avLst/>
          </a:prstGeom>
          <a:noFill/>
        </p:spPr>
        <p:txBody>
          <a:bodyPr wrap="none" rtlCol="0">
            <a:spAutoFit/>
          </a:bodyPr>
          <a:lstStyle/>
          <a:p>
            <a:r>
              <a:rPr lang="en-US" dirty="0"/>
              <a:t>?</a:t>
            </a:r>
          </a:p>
        </p:txBody>
      </p:sp>
      <p:sp>
        <p:nvSpPr>
          <p:cNvPr id="8" name="Slide Number Placeholder 7">
            <a:extLst>
              <a:ext uri="{FF2B5EF4-FFF2-40B4-BE49-F238E27FC236}">
                <a16:creationId xmlns:a16="http://schemas.microsoft.com/office/drawing/2014/main" id="{77B9AE94-8B07-7441-9DFD-BE8CB72BFB0A}"/>
              </a:ext>
            </a:extLst>
          </p:cNvPr>
          <p:cNvSpPr>
            <a:spLocks noGrp="1"/>
          </p:cNvSpPr>
          <p:nvPr>
            <p:ph type="sldNum" sz="quarter" idx="12"/>
          </p:nvPr>
        </p:nvSpPr>
        <p:spPr/>
        <p:txBody>
          <a:bodyPr/>
          <a:lstStyle/>
          <a:p>
            <a:fld id="{849EB34C-4976-6142-829F-2B71E7B19E8A}" type="slidenum">
              <a:rPr lang="en-US" smtClean="0"/>
              <a:t>22</a:t>
            </a:fld>
            <a:endParaRPr lang="en-US"/>
          </a:p>
        </p:txBody>
      </p:sp>
      <p:pic>
        <p:nvPicPr>
          <p:cNvPr id="9" name="Picture 8">
            <a:extLst>
              <a:ext uri="{FF2B5EF4-FFF2-40B4-BE49-F238E27FC236}">
                <a16:creationId xmlns:a16="http://schemas.microsoft.com/office/drawing/2014/main" id="{506724FA-2579-DD47-9C69-2851BD37BF0A}"/>
              </a:ext>
            </a:extLst>
          </p:cNvPr>
          <p:cNvPicPr>
            <a:picLocks noChangeAspect="1"/>
          </p:cNvPicPr>
          <p:nvPr/>
        </p:nvPicPr>
        <p:blipFill>
          <a:blip r:embed="rId2"/>
          <a:stretch>
            <a:fillRect/>
          </a:stretch>
        </p:blipFill>
        <p:spPr>
          <a:xfrm>
            <a:off x="2144078" y="3259144"/>
            <a:ext cx="869716" cy="1236464"/>
          </a:xfrm>
          <a:prstGeom prst="rect">
            <a:avLst/>
          </a:prstGeom>
        </p:spPr>
      </p:pic>
      <p:sp>
        <p:nvSpPr>
          <p:cNvPr id="12" name="Rectangle 11">
            <a:extLst>
              <a:ext uri="{FF2B5EF4-FFF2-40B4-BE49-F238E27FC236}">
                <a16:creationId xmlns:a16="http://schemas.microsoft.com/office/drawing/2014/main" id="{DAFABEAB-3DDD-AF4F-81BE-8F65AE694B84}"/>
              </a:ext>
            </a:extLst>
          </p:cNvPr>
          <p:cNvSpPr/>
          <p:nvPr/>
        </p:nvSpPr>
        <p:spPr>
          <a:xfrm>
            <a:off x="3770992" y="3168972"/>
            <a:ext cx="931067" cy="117725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8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CC5D-D4C3-DD4F-A339-DA1518B4EBDB}"/>
              </a:ext>
            </a:extLst>
          </p:cNvPr>
          <p:cNvSpPr>
            <a:spLocks noGrp="1"/>
          </p:cNvSpPr>
          <p:nvPr>
            <p:ph type="title"/>
          </p:nvPr>
        </p:nvSpPr>
        <p:spPr/>
        <p:txBody>
          <a:bodyPr/>
          <a:lstStyle/>
          <a:p>
            <a:r>
              <a:rPr lang="en-US" dirty="0"/>
              <a:t>Should </a:t>
            </a:r>
            <a:r>
              <a:rPr lang="en-US" i="1" dirty="0"/>
              <a:t>u</a:t>
            </a:r>
            <a:r>
              <a:rPr lang="en-US" dirty="0"/>
              <a:t> and </a:t>
            </a:r>
            <a:r>
              <a:rPr lang="en-US" i="1" dirty="0"/>
              <a:t>v</a:t>
            </a:r>
            <a:r>
              <a:rPr lang="en-US" dirty="0"/>
              <a:t> have an edge?</a:t>
            </a:r>
          </a:p>
        </p:txBody>
      </p:sp>
      <p:sp>
        <p:nvSpPr>
          <p:cNvPr id="3" name="Content Placeholder 2">
            <a:extLst>
              <a:ext uri="{FF2B5EF4-FFF2-40B4-BE49-F238E27FC236}">
                <a16:creationId xmlns:a16="http://schemas.microsoft.com/office/drawing/2014/main" id="{53EA031E-ED47-BE4B-BC8C-97732FE99DE1}"/>
              </a:ext>
            </a:extLst>
          </p:cNvPr>
          <p:cNvSpPr>
            <a:spLocks noGrp="1"/>
          </p:cNvSpPr>
          <p:nvPr>
            <p:ph idx="1"/>
          </p:nvPr>
        </p:nvSpPr>
        <p:spPr>
          <a:xfrm>
            <a:off x="457199" y="1600200"/>
            <a:ext cx="8350469" cy="4811110"/>
          </a:xfrm>
        </p:spPr>
        <p:txBody>
          <a:bodyPr>
            <a:normAutofit fontScale="85000" lnSpcReduction="20000"/>
          </a:bodyPr>
          <a:lstStyle/>
          <a:p>
            <a:r>
              <a:rPr lang="en-US" dirty="0"/>
              <a:t>Two communities C and D</a:t>
            </a:r>
          </a:p>
          <a:p>
            <a:pPr lvl="1"/>
            <a:r>
              <a:rPr lang="en-US" dirty="0"/>
              <a:t>Node u and v are in two different communities</a:t>
            </a:r>
          </a:p>
          <a:p>
            <a:pPr lvl="1"/>
            <a:endParaRPr lang="en-US" dirty="0"/>
          </a:p>
          <a:p>
            <a:pPr lvl="1"/>
            <a:endParaRPr lang="en-US" dirty="0"/>
          </a:p>
          <a:p>
            <a:pPr lvl="1"/>
            <a:endParaRPr lang="en-US" dirty="0"/>
          </a:p>
          <a:p>
            <a:pPr lvl="1"/>
            <a:endParaRPr lang="en-US" dirty="0"/>
          </a:p>
          <a:p>
            <a:pPr lvl="1"/>
            <a:endParaRPr lang="en-US" dirty="0"/>
          </a:p>
          <a:p>
            <a:pPr lvl="1"/>
            <a:endParaRPr lang="en-US" altLang="x-none" dirty="0">
              <a:latin typeface="Calibri" charset="0"/>
              <a:cs typeface="Calibri" charset="0"/>
            </a:endParaRPr>
          </a:p>
          <a:p>
            <a:pPr lvl="1"/>
            <a:endParaRPr lang="en-US" altLang="x-none" dirty="0">
              <a:latin typeface="Calibri" charset="0"/>
              <a:cs typeface="Calibri" charset="0"/>
            </a:endParaRPr>
          </a:p>
          <a:p>
            <a:pPr lvl="1"/>
            <a:endParaRPr lang="en-US" altLang="x-none" dirty="0">
              <a:latin typeface="Calibri" charset="0"/>
              <a:cs typeface="Calibri" charset="0"/>
            </a:endParaRPr>
          </a:p>
          <a:p>
            <a:pPr marL="457200" lvl="1" indent="0">
              <a:buNone/>
            </a:pPr>
            <a:endParaRPr lang="en-US" altLang="x-none" dirty="0">
              <a:latin typeface="Calibri" charset="0"/>
              <a:cs typeface="Calibri" charset="0"/>
            </a:endParaRPr>
          </a:p>
          <a:p>
            <a:pPr lvl="1"/>
            <a:r>
              <a:rPr lang="en-US" altLang="x-none" dirty="0">
                <a:latin typeface="Calibri" charset="0"/>
                <a:cs typeface="Calibri" charset="0"/>
              </a:rPr>
              <a:t>What is the probability of </a:t>
            </a:r>
            <a:r>
              <a:rPr lang="en-US" altLang="x-none" dirty="0">
                <a:solidFill>
                  <a:srgbClr val="FF0000"/>
                </a:solidFill>
                <a:latin typeface="Calibri" charset="0"/>
                <a:cs typeface="Calibri" charset="0"/>
              </a:rPr>
              <a:t>(</a:t>
            </a:r>
            <a:r>
              <a:rPr lang="en-US" altLang="x-none" i="1" dirty="0">
                <a:solidFill>
                  <a:srgbClr val="FF0000"/>
                </a:solidFill>
                <a:latin typeface="Calibri" charset="0"/>
                <a:cs typeface="Calibri" charset="0"/>
              </a:rPr>
              <a:t>u</a:t>
            </a:r>
            <a:r>
              <a:rPr lang="en-US" altLang="x-none" dirty="0">
                <a:solidFill>
                  <a:srgbClr val="FF0000"/>
                </a:solidFill>
                <a:latin typeface="Calibri" charset="0"/>
                <a:cs typeface="Calibri" charset="0"/>
              </a:rPr>
              <a:t>, </a:t>
            </a:r>
            <a:r>
              <a:rPr lang="en-US" altLang="x-none" i="1" dirty="0">
                <a:solidFill>
                  <a:srgbClr val="FF0000"/>
                </a:solidFill>
                <a:latin typeface="Calibri" charset="0"/>
                <a:cs typeface="Calibri" charset="0"/>
              </a:rPr>
              <a:t>v</a:t>
            </a:r>
            <a:r>
              <a:rPr lang="en-US" altLang="x-none" dirty="0">
                <a:solidFill>
                  <a:srgbClr val="FF0000"/>
                </a:solidFill>
                <a:latin typeface="Calibri" charset="0"/>
                <a:cs typeface="Calibri" charset="0"/>
              </a:rPr>
              <a:t>) exists: </a:t>
            </a:r>
            <a:endParaRPr lang="en-US" altLang="x-none" dirty="0">
              <a:latin typeface="Calibri" charset="0"/>
              <a:cs typeface="Calibri" charset="0"/>
            </a:endParaRPr>
          </a:p>
        </p:txBody>
      </p:sp>
      <p:sp>
        <p:nvSpPr>
          <p:cNvPr id="4" name="Oval 3">
            <a:extLst>
              <a:ext uri="{FF2B5EF4-FFF2-40B4-BE49-F238E27FC236}">
                <a16:creationId xmlns:a16="http://schemas.microsoft.com/office/drawing/2014/main" id="{59045B44-F350-084D-9A1B-A470D459FBFE}"/>
              </a:ext>
            </a:extLst>
          </p:cNvPr>
          <p:cNvSpPr/>
          <p:nvPr/>
        </p:nvSpPr>
        <p:spPr>
          <a:xfrm>
            <a:off x="1198179" y="2575034"/>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E82D2A-6E6E-5D4C-AF03-25A91AA986E8}"/>
              </a:ext>
            </a:extLst>
          </p:cNvPr>
          <p:cNvSpPr/>
          <p:nvPr/>
        </p:nvSpPr>
        <p:spPr>
          <a:xfrm>
            <a:off x="3446940" y="2590170"/>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B4391E-3225-E547-95EC-A1824D30C004}"/>
              </a:ext>
            </a:extLst>
          </p:cNvPr>
          <p:cNvSpPr txBox="1"/>
          <p:nvPr/>
        </p:nvSpPr>
        <p:spPr>
          <a:xfrm>
            <a:off x="1371751" y="3301130"/>
            <a:ext cx="431528" cy="646331"/>
          </a:xfrm>
          <a:prstGeom prst="rect">
            <a:avLst/>
          </a:prstGeom>
          <a:noFill/>
        </p:spPr>
        <p:txBody>
          <a:bodyPr wrap="none" rtlCol="0">
            <a:spAutoFit/>
          </a:bodyPr>
          <a:lstStyle/>
          <a:p>
            <a:r>
              <a:rPr lang="en-US" sz="3600" dirty="0"/>
              <a:t>C</a:t>
            </a:r>
          </a:p>
        </p:txBody>
      </p:sp>
      <p:sp>
        <p:nvSpPr>
          <p:cNvPr id="7" name="TextBox 6">
            <a:extLst>
              <a:ext uri="{FF2B5EF4-FFF2-40B4-BE49-F238E27FC236}">
                <a16:creationId xmlns:a16="http://schemas.microsoft.com/office/drawing/2014/main" id="{64005D29-FBB8-FA45-A92C-3D0A1B05C491}"/>
              </a:ext>
            </a:extLst>
          </p:cNvPr>
          <p:cNvSpPr txBox="1"/>
          <p:nvPr/>
        </p:nvSpPr>
        <p:spPr>
          <a:xfrm>
            <a:off x="6621550" y="3323032"/>
            <a:ext cx="468398" cy="646331"/>
          </a:xfrm>
          <a:prstGeom prst="rect">
            <a:avLst/>
          </a:prstGeom>
          <a:noFill/>
        </p:spPr>
        <p:txBody>
          <a:bodyPr wrap="none" rtlCol="0">
            <a:spAutoFit/>
          </a:bodyPr>
          <a:lstStyle/>
          <a:p>
            <a:r>
              <a:rPr lang="en-US" sz="3600" dirty="0"/>
              <a:t>D</a:t>
            </a:r>
          </a:p>
        </p:txBody>
      </p:sp>
      <p:sp>
        <p:nvSpPr>
          <p:cNvPr id="10" name="Oval 9">
            <a:extLst>
              <a:ext uri="{FF2B5EF4-FFF2-40B4-BE49-F238E27FC236}">
                <a16:creationId xmlns:a16="http://schemas.microsoft.com/office/drawing/2014/main" id="{82BE27C0-9B5F-9840-8A2D-8F2E8CEDBFB9}"/>
              </a:ext>
            </a:extLst>
          </p:cNvPr>
          <p:cNvSpPr/>
          <p:nvPr/>
        </p:nvSpPr>
        <p:spPr>
          <a:xfrm>
            <a:off x="3836276" y="3168972"/>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u</a:t>
            </a:r>
          </a:p>
        </p:txBody>
      </p:sp>
      <p:sp>
        <p:nvSpPr>
          <p:cNvPr id="11" name="Oval 10">
            <a:extLst>
              <a:ext uri="{FF2B5EF4-FFF2-40B4-BE49-F238E27FC236}">
                <a16:creationId xmlns:a16="http://schemas.microsoft.com/office/drawing/2014/main" id="{E6291A58-00B6-6C4E-B83E-F8281388E982}"/>
              </a:ext>
            </a:extLst>
          </p:cNvPr>
          <p:cNvSpPr/>
          <p:nvPr/>
        </p:nvSpPr>
        <p:spPr>
          <a:xfrm>
            <a:off x="4204138" y="3863181"/>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v</a:t>
            </a:r>
          </a:p>
        </p:txBody>
      </p:sp>
      <p:cxnSp>
        <p:nvCxnSpPr>
          <p:cNvPr id="13" name="Straight Connector 12">
            <a:extLst>
              <a:ext uri="{FF2B5EF4-FFF2-40B4-BE49-F238E27FC236}">
                <a16:creationId xmlns:a16="http://schemas.microsoft.com/office/drawing/2014/main" id="{22CAEF92-D9CB-8744-98F6-D8BFB3FE90E1}"/>
              </a:ext>
            </a:extLst>
          </p:cNvPr>
          <p:cNvCxnSpPr>
            <a:stCxn id="10" idx="5"/>
            <a:endCxn id="11" idx="0"/>
          </p:cNvCxnSpPr>
          <p:nvPr/>
        </p:nvCxnSpPr>
        <p:spPr>
          <a:xfrm>
            <a:off x="4150266" y="3507185"/>
            <a:ext cx="237803" cy="35599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4613C11-02B6-E04E-A34C-271B36462CE6}"/>
              </a:ext>
            </a:extLst>
          </p:cNvPr>
          <p:cNvSpPr txBox="1"/>
          <p:nvPr/>
        </p:nvSpPr>
        <p:spPr>
          <a:xfrm>
            <a:off x="4204138" y="3439190"/>
            <a:ext cx="292068" cy="369332"/>
          </a:xfrm>
          <a:prstGeom prst="rect">
            <a:avLst/>
          </a:prstGeom>
          <a:noFill/>
        </p:spPr>
        <p:txBody>
          <a:bodyPr wrap="none" rtlCol="0">
            <a:spAutoFit/>
          </a:bodyPr>
          <a:lstStyle/>
          <a:p>
            <a:r>
              <a:rPr lang="en-US" dirty="0"/>
              <a:t>?</a:t>
            </a:r>
          </a:p>
        </p:txBody>
      </p:sp>
      <p:sp>
        <p:nvSpPr>
          <p:cNvPr id="8" name="Slide Number Placeholder 7">
            <a:extLst>
              <a:ext uri="{FF2B5EF4-FFF2-40B4-BE49-F238E27FC236}">
                <a16:creationId xmlns:a16="http://schemas.microsoft.com/office/drawing/2014/main" id="{77B9AE94-8B07-7441-9DFD-BE8CB72BFB0A}"/>
              </a:ext>
            </a:extLst>
          </p:cNvPr>
          <p:cNvSpPr>
            <a:spLocks noGrp="1"/>
          </p:cNvSpPr>
          <p:nvPr>
            <p:ph type="sldNum" sz="quarter" idx="12"/>
          </p:nvPr>
        </p:nvSpPr>
        <p:spPr/>
        <p:txBody>
          <a:bodyPr/>
          <a:lstStyle/>
          <a:p>
            <a:fld id="{849EB34C-4976-6142-829F-2B71E7B19E8A}" type="slidenum">
              <a:rPr lang="en-US" smtClean="0"/>
              <a:t>23</a:t>
            </a:fld>
            <a:endParaRPr lang="en-US"/>
          </a:p>
        </p:txBody>
      </p:sp>
      <p:sp>
        <p:nvSpPr>
          <p:cNvPr id="12" name="Rectangle 11">
            <a:extLst>
              <a:ext uri="{FF2B5EF4-FFF2-40B4-BE49-F238E27FC236}">
                <a16:creationId xmlns:a16="http://schemas.microsoft.com/office/drawing/2014/main" id="{DAFABEAB-3DDD-AF4F-81BE-8F65AE694B84}"/>
              </a:ext>
            </a:extLst>
          </p:cNvPr>
          <p:cNvSpPr/>
          <p:nvPr/>
        </p:nvSpPr>
        <p:spPr>
          <a:xfrm>
            <a:off x="3770992" y="3168972"/>
            <a:ext cx="931067" cy="117725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37A57F-1FA6-EA48-9F87-7E9232C64722}"/>
              </a:ext>
            </a:extLst>
          </p:cNvPr>
          <p:cNvSpPr/>
          <p:nvPr/>
        </p:nvSpPr>
        <p:spPr>
          <a:xfrm>
            <a:off x="2500716" y="3349121"/>
            <a:ext cx="383823" cy="4041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a:t>
            </a:r>
          </a:p>
        </p:txBody>
      </p:sp>
      <p:sp>
        <p:nvSpPr>
          <p:cNvPr id="16" name="Oval 15">
            <a:extLst>
              <a:ext uri="{FF2B5EF4-FFF2-40B4-BE49-F238E27FC236}">
                <a16:creationId xmlns:a16="http://schemas.microsoft.com/office/drawing/2014/main" id="{3E5A0656-4646-3D4B-8ECB-51C2ED452E3A}"/>
              </a:ext>
            </a:extLst>
          </p:cNvPr>
          <p:cNvSpPr/>
          <p:nvPr/>
        </p:nvSpPr>
        <p:spPr>
          <a:xfrm>
            <a:off x="5360306" y="2924749"/>
            <a:ext cx="383823" cy="4041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v</a:t>
            </a:r>
          </a:p>
        </p:txBody>
      </p:sp>
      <p:cxnSp>
        <p:nvCxnSpPr>
          <p:cNvPr id="18" name="Straight Connector 17">
            <a:extLst>
              <a:ext uri="{FF2B5EF4-FFF2-40B4-BE49-F238E27FC236}">
                <a16:creationId xmlns:a16="http://schemas.microsoft.com/office/drawing/2014/main" id="{140087F4-D31D-6042-91DF-EE5AC089332A}"/>
              </a:ext>
            </a:extLst>
          </p:cNvPr>
          <p:cNvCxnSpPr>
            <a:cxnSpLocks/>
            <a:stCxn id="15" idx="6"/>
            <a:endCxn id="16" idx="2"/>
          </p:cNvCxnSpPr>
          <p:nvPr/>
        </p:nvCxnSpPr>
        <p:spPr>
          <a:xfrm flipV="1">
            <a:off x="2884539" y="3126824"/>
            <a:ext cx="2475767" cy="424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225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CC5D-D4C3-DD4F-A339-DA1518B4EBDB}"/>
              </a:ext>
            </a:extLst>
          </p:cNvPr>
          <p:cNvSpPr>
            <a:spLocks noGrp="1"/>
          </p:cNvSpPr>
          <p:nvPr>
            <p:ph type="title"/>
          </p:nvPr>
        </p:nvSpPr>
        <p:spPr/>
        <p:txBody>
          <a:bodyPr/>
          <a:lstStyle/>
          <a:p>
            <a:r>
              <a:rPr lang="en-US" dirty="0"/>
              <a:t>Should </a:t>
            </a:r>
            <a:r>
              <a:rPr lang="en-US" i="1" dirty="0"/>
              <a:t>u</a:t>
            </a:r>
            <a:r>
              <a:rPr lang="en-US" dirty="0"/>
              <a:t> and </a:t>
            </a:r>
            <a:r>
              <a:rPr lang="en-US" i="1" dirty="0"/>
              <a:t>v</a:t>
            </a:r>
            <a:r>
              <a:rPr lang="en-US" dirty="0"/>
              <a:t> have an edge?</a:t>
            </a:r>
          </a:p>
        </p:txBody>
      </p:sp>
      <p:sp>
        <p:nvSpPr>
          <p:cNvPr id="3" name="Content Placeholder 2">
            <a:extLst>
              <a:ext uri="{FF2B5EF4-FFF2-40B4-BE49-F238E27FC236}">
                <a16:creationId xmlns:a16="http://schemas.microsoft.com/office/drawing/2014/main" id="{53EA031E-ED47-BE4B-BC8C-97732FE99DE1}"/>
              </a:ext>
            </a:extLst>
          </p:cNvPr>
          <p:cNvSpPr>
            <a:spLocks noGrp="1"/>
          </p:cNvSpPr>
          <p:nvPr>
            <p:ph idx="1"/>
          </p:nvPr>
        </p:nvSpPr>
        <p:spPr>
          <a:xfrm>
            <a:off x="457199" y="1600200"/>
            <a:ext cx="8350469" cy="4811110"/>
          </a:xfrm>
        </p:spPr>
        <p:txBody>
          <a:bodyPr>
            <a:normAutofit fontScale="85000" lnSpcReduction="20000"/>
          </a:bodyPr>
          <a:lstStyle/>
          <a:p>
            <a:r>
              <a:rPr lang="en-US" dirty="0"/>
              <a:t>Two communities C and D</a:t>
            </a:r>
          </a:p>
          <a:p>
            <a:pPr lvl="1"/>
            <a:r>
              <a:rPr lang="en-US" dirty="0"/>
              <a:t>Node u and v are in as follows</a:t>
            </a:r>
          </a:p>
          <a:p>
            <a:pPr lvl="1"/>
            <a:endParaRPr lang="en-US" dirty="0"/>
          </a:p>
          <a:p>
            <a:pPr lvl="1"/>
            <a:endParaRPr lang="en-US" dirty="0"/>
          </a:p>
          <a:p>
            <a:pPr lvl="1"/>
            <a:endParaRPr lang="en-US" dirty="0"/>
          </a:p>
          <a:p>
            <a:pPr lvl="1"/>
            <a:endParaRPr lang="en-US" dirty="0"/>
          </a:p>
          <a:p>
            <a:pPr lvl="1"/>
            <a:endParaRPr lang="en-US" dirty="0"/>
          </a:p>
          <a:p>
            <a:pPr lvl="1"/>
            <a:endParaRPr lang="en-US" altLang="x-none" dirty="0">
              <a:latin typeface="Calibri" charset="0"/>
              <a:cs typeface="Calibri" charset="0"/>
            </a:endParaRPr>
          </a:p>
          <a:p>
            <a:pPr lvl="1"/>
            <a:endParaRPr lang="en-US" altLang="x-none" dirty="0">
              <a:latin typeface="Calibri" charset="0"/>
              <a:cs typeface="Calibri" charset="0"/>
            </a:endParaRPr>
          </a:p>
          <a:p>
            <a:pPr lvl="1"/>
            <a:endParaRPr lang="en-US" altLang="x-none" dirty="0">
              <a:latin typeface="Calibri" charset="0"/>
              <a:cs typeface="Calibri" charset="0"/>
            </a:endParaRPr>
          </a:p>
          <a:p>
            <a:pPr marL="457200" lvl="1" indent="0">
              <a:buNone/>
            </a:pPr>
            <a:endParaRPr lang="en-US" altLang="x-none" dirty="0">
              <a:latin typeface="Calibri" charset="0"/>
              <a:cs typeface="Calibri" charset="0"/>
            </a:endParaRPr>
          </a:p>
          <a:p>
            <a:pPr lvl="1"/>
            <a:r>
              <a:rPr lang="en-US" altLang="x-none" dirty="0">
                <a:latin typeface="Calibri" charset="0"/>
                <a:cs typeface="Calibri" charset="0"/>
              </a:rPr>
              <a:t>What is the probability of </a:t>
            </a:r>
            <a:r>
              <a:rPr lang="en-US" altLang="x-none" dirty="0">
                <a:solidFill>
                  <a:srgbClr val="FF0000"/>
                </a:solidFill>
                <a:latin typeface="Calibri" charset="0"/>
                <a:cs typeface="Calibri" charset="0"/>
              </a:rPr>
              <a:t>(</a:t>
            </a:r>
            <a:r>
              <a:rPr lang="en-US" altLang="x-none" i="1" dirty="0">
                <a:solidFill>
                  <a:srgbClr val="FF0000"/>
                </a:solidFill>
                <a:latin typeface="Calibri" charset="0"/>
                <a:cs typeface="Calibri" charset="0"/>
              </a:rPr>
              <a:t>u</a:t>
            </a:r>
            <a:r>
              <a:rPr lang="en-US" altLang="x-none" dirty="0">
                <a:solidFill>
                  <a:srgbClr val="FF0000"/>
                </a:solidFill>
                <a:latin typeface="Calibri" charset="0"/>
                <a:cs typeface="Calibri" charset="0"/>
              </a:rPr>
              <a:t>, </a:t>
            </a:r>
            <a:r>
              <a:rPr lang="en-US" altLang="x-none" i="1" dirty="0">
                <a:solidFill>
                  <a:srgbClr val="FF0000"/>
                </a:solidFill>
                <a:latin typeface="Calibri" charset="0"/>
                <a:cs typeface="Calibri" charset="0"/>
              </a:rPr>
              <a:t>v</a:t>
            </a:r>
            <a:r>
              <a:rPr lang="en-US" altLang="x-none" dirty="0">
                <a:solidFill>
                  <a:srgbClr val="FF0000"/>
                </a:solidFill>
                <a:latin typeface="Calibri" charset="0"/>
                <a:cs typeface="Calibri" charset="0"/>
              </a:rPr>
              <a:t>) exists: ? </a:t>
            </a:r>
            <a:endParaRPr lang="en-US" altLang="x-none" dirty="0">
              <a:latin typeface="Calibri" charset="0"/>
              <a:cs typeface="Calibri" charset="0"/>
            </a:endParaRPr>
          </a:p>
        </p:txBody>
      </p:sp>
      <p:sp>
        <p:nvSpPr>
          <p:cNvPr id="4" name="Oval 3">
            <a:extLst>
              <a:ext uri="{FF2B5EF4-FFF2-40B4-BE49-F238E27FC236}">
                <a16:creationId xmlns:a16="http://schemas.microsoft.com/office/drawing/2014/main" id="{59045B44-F350-084D-9A1B-A470D459FBFE}"/>
              </a:ext>
            </a:extLst>
          </p:cNvPr>
          <p:cNvSpPr/>
          <p:nvPr/>
        </p:nvSpPr>
        <p:spPr>
          <a:xfrm>
            <a:off x="1198179" y="2575034"/>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E82D2A-6E6E-5D4C-AF03-25A91AA986E8}"/>
              </a:ext>
            </a:extLst>
          </p:cNvPr>
          <p:cNvSpPr/>
          <p:nvPr/>
        </p:nvSpPr>
        <p:spPr>
          <a:xfrm>
            <a:off x="3446940" y="2590170"/>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B4391E-3225-E547-95EC-A1824D30C004}"/>
              </a:ext>
            </a:extLst>
          </p:cNvPr>
          <p:cNvSpPr txBox="1"/>
          <p:nvPr/>
        </p:nvSpPr>
        <p:spPr>
          <a:xfrm>
            <a:off x="1371751" y="3301130"/>
            <a:ext cx="431528" cy="646331"/>
          </a:xfrm>
          <a:prstGeom prst="rect">
            <a:avLst/>
          </a:prstGeom>
          <a:noFill/>
        </p:spPr>
        <p:txBody>
          <a:bodyPr wrap="none" rtlCol="0">
            <a:spAutoFit/>
          </a:bodyPr>
          <a:lstStyle/>
          <a:p>
            <a:r>
              <a:rPr lang="en-US" sz="3600" dirty="0"/>
              <a:t>C</a:t>
            </a:r>
          </a:p>
        </p:txBody>
      </p:sp>
      <p:sp>
        <p:nvSpPr>
          <p:cNvPr id="7" name="TextBox 6">
            <a:extLst>
              <a:ext uri="{FF2B5EF4-FFF2-40B4-BE49-F238E27FC236}">
                <a16:creationId xmlns:a16="http://schemas.microsoft.com/office/drawing/2014/main" id="{64005D29-FBB8-FA45-A92C-3D0A1B05C491}"/>
              </a:ext>
            </a:extLst>
          </p:cNvPr>
          <p:cNvSpPr txBox="1"/>
          <p:nvPr/>
        </p:nvSpPr>
        <p:spPr>
          <a:xfrm>
            <a:off x="6621550" y="3323032"/>
            <a:ext cx="468398" cy="646331"/>
          </a:xfrm>
          <a:prstGeom prst="rect">
            <a:avLst/>
          </a:prstGeom>
          <a:noFill/>
        </p:spPr>
        <p:txBody>
          <a:bodyPr wrap="none" rtlCol="0">
            <a:spAutoFit/>
          </a:bodyPr>
          <a:lstStyle/>
          <a:p>
            <a:r>
              <a:rPr lang="en-US" sz="3600" dirty="0"/>
              <a:t>D</a:t>
            </a:r>
          </a:p>
        </p:txBody>
      </p:sp>
      <p:sp>
        <p:nvSpPr>
          <p:cNvPr id="10" name="Oval 9">
            <a:extLst>
              <a:ext uri="{FF2B5EF4-FFF2-40B4-BE49-F238E27FC236}">
                <a16:creationId xmlns:a16="http://schemas.microsoft.com/office/drawing/2014/main" id="{82BE27C0-9B5F-9840-8A2D-8F2E8CEDBFB9}"/>
              </a:ext>
            </a:extLst>
          </p:cNvPr>
          <p:cNvSpPr/>
          <p:nvPr/>
        </p:nvSpPr>
        <p:spPr>
          <a:xfrm>
            <a:off x="3836276" y="3168972"/>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u</a:t>
            </a:r>
          </a:p>
        </p:txBody>
      </p:sp>
      <p:sp>
        <p:nvSpPr>
          <p:cNvPr id="11" name="Oval 10">
            <a:extLst>
              <a:ext uri="{FF2B5EF4-FFF2-40B4-BE49-F238E27FC236}">
                <a16:creationId xmlns:a16="http://schemas.microsoft.com/office/drawing/2014/main" id="{E6291A58-00B6-6C4E-B83E-F8281388E982}"/>
              </a:ext>
            </a:extLst>
          </p:cNvPr>
          <p:cNvSpPr/>
          <p:nvPr/>
        </p:nvSpPr>
        <p:spPr>
          <a:xfrm>
            <a:off x="4204138" y="3863181"/>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v</a:t>
            </a:r>
          </a:p>
        </p:txBody>
      </p:sp>
      <p:cxnSp>
        <p:nvCxnSpPr>
          <p:cNvPr id="13" name="Straight Connector 12">
            <a:extLst>
              <a:ext uri="{FF2B5EF4-FFF2-40B4-BE49-F238E27FC236}">
                <a16:creationId xmlns:a16="http://schemas.microsoft.com/office/drawing/2014/main" id="{22CAEF92-D9CB-8744-98F6-D8BFB3FE90E1}"/>
              </a:ext>
            </a:extLst>
          </p:cNvPr>
          <p:cNvCxnSpPr>
            <a:stCxn id="10" idx="5"/>
            <a:endCxn id="11" idx="0"/>
          </p:cNvCxnSpPr>
          <p:nvPr/>
        </p:nvCxnSpPr>
        <p:spPr>
          <a:xfrm>
            <a:off x="4150266" y="3507185"/>
            <a:ext cx="237803" cy="35599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4613C11-02B6-E04E-A34C-271B36462CE6}"/>
              </a:ext>
            </a:extLst>
          </p:cNvPr>
          <p:cNvSpPr txBox="1"/>
          <p:nvPr/>
        </p:nvSpPr>
        <p:spPr>
          <a:xfrm>
            <a:off x="4204138" y="3439190"/>
            <a:ext cx="292068" cy="369332"/>
          </a:xfrm>
          <a:prstGeom prst="rect">
            <a:avLst/>
          </a:prstGeom>
          <a:noFill/>
        </p:spPr>
        <p:txBody>
          <a:bodyPr wrap="none" rtlCol="0">
            <a:spAutoFit/>
          </a:bodyPr>
          <a:lstStyle/>
          <a:p>
            <a:r>
              <a:rPr lang="en-US" dirty="0"/>
              <a:t>?</a:t>
            </a:r>
          </a:p>
        </p:txBody>
      </p:sp>
      <p:sp>
        <p:nvSpPr>
          <p:cNvPr id="8" name="Slide Number Placeholder 7">
            <a:extLst>
              <a:ext uri="{FF2B5EF4-FFF2-40B4-BE49-F238E27FC236}">
                <a16:creationId xmlns:a16="http://schemas.microsoft.com/office/drawing/2014/main" id="{77B9AE94-8B07-7441-9DFD-BE8CB72BFB0A}"/>
              </a:ext>
            </a:extLst>
          </p:cNvPr>
          <p:cNvSpPr>
            <a:spLocks noGrp="1"/>
          </p:cNvSpPr>
          <p:nvPr>
            <p:ph type="sldNum" sz="quarter" idx="12"/>
          </p:nvPr>
        </p:nvSpPr>
        <p:spPr/>
        <p:txBody>
          <a:bodyPr/>
          <a:lstStyle/>
          <a:p>
            <a:fld id="{849EB34C-4976-6142-829F-2B71E7B19E8A}" type="slidenum">
              <a:rPr lang="en-US" smtClean="0"/>
              <a:t>24</a:t>
            </a:fld>
            <a:endParaRPr lang="en-US"/>
          </a:p>
        </p:txBody>
      </p:sp>
      <p:sp>
        <p:nvSpPr>
          <p:cNvPr id="12" name="Rectangle 11">
            <a:extLst>
              <a:ext uri="{FF2B5EF4-FFF2-40B4-BE49-F238E27FC236}">
                <a16:creationId xmlns:a16="http://schemas.microsoft.com/office/drawing/2014/main" id="{DAFABEAB-3DDD-AF4F-81BE-8F65AE694B84}"/>
              </a:ext>
            </a:extLst>
          </p:cNvPr>
          <p:cNvSpPr/>
          <p:nvPr/>
        </p:nvSpPr>
        <p:spPr>
          <a:xfrm>
            <a:off x="3770992" y="3168972"/>
            <a:ext cx="931067" cy="117725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37A57F-1FA6-EA48-9F87-7E9232C64722}"/>
              </a:ext>
            </a:extLst>
          </p:cNvPr>
          <p:cNvSpPr/>
          <p:nvPr/>
        </p:nvSpPr>
        <p:spPr>
          <a:xfrm>
            <a:off x="2500716" y="3349121"/>
            <a:ext cx="383823" cy="4041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a:t>
            </a:r>
          </a:p>
        </p:txBody>
      </p:sp>
      <p:sp>
        <p:nvSpPr>
          <p:cNvPr id="16" name="Oval 15">
            <a:extLst>
              <a:ext uri="{FF2B5EF4-FFF2-40B4-BE49-F238E27FC236}">
                <a16:creationId xmlns:a16="http://schemas.microsoft.com/office/drawing/2014/main" id="{3E5A0656-4646-3D4B-8ECB-51C2ED452E3A}"/>
              </a:ext>
            </a:extLst>
          </p:cNvPr>
          <p:cNvSpPr/>
          <p:nvPr/>
        </p:nvSpPr>
        <p:spPr>
          <a:xfrm>
            <a:off x="4020207" y="3297542"/>
            <a:ext cx="383823" cy="4041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v</a:t>
            </a:r>
          </a:p>
        </p:txBody>
      </p:sp>
      <p:cxnSp>
        <p:nvCxnSpPr>
          <p:cNvPr id="18" name="Straight Connector 17">
            <a:extLst>
              <a:ext uri="{FF2B5EF4-FFF2-40B4-BE49-F238E27FC236}">
                <a16:creationId xmlns:a16="http://schemas.microsoft.com/office/drawing/2014/main" id="{140087F4-D31D-6042-91DF-EE5AC089332A}"/>
              </a:ext>
            </a:extLst>
          </p:cNvPr>
          <p:cNvCxnSpPr>
            <a:cxnSpLocks/>
            <a:stCxn id="15" idx="6"/>
            <a:endCxn id="16" idx="2"/>
          </p:cNvCxnSpPr>
          <p:nvPr/>
        </p:nvCxnSpPr>
        <p:spPr>
          <a:xfrm flipV="1">
            <a:off x="2884539" y="3499617"/>
            <a:ext cx="1135668" cy="5157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23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CC5D-D4C3-DD4F-A339-DA1518B4EBDB}"/>
              </a:ext>
            </a:extLst>
          </p:cNvPr>
          <p:cNvSpPr>
            <a:spLocks noGrp="1"/>
          </p:cNvSpPr>
          <p:nvPr>
            <p:ph type="title"/>
          </p:nvPr>
        </p:nvSpPr>
        <p:spPr/>
        <p:txBody>
          <a:bodyPr/>
          <a:lstStyle/>
          <a:p>
            <a:r>
              <a:rPr lang="en-US" dirty="0"/>
              <a:t>Should </a:t>
            </a:r>
            <a:r>
              <a:rPr lang="en-US" i="1" dirty="0"/>
              <a:t>u</a:t>
            </a:r>
            <a:r>
              <a:rPr lang="en-US" dirty="0"/>
              <a:t> and </a:t>
            </a:r>
            <a:r>
              <a:rPr lang="en-US" i="1" dirty="0"/>
              <a:t>v</a:t>
            </a:r>
            <a:r>
              <a:rPr lang="en-US" dirty="0"/>
              <a:t> have an edge?</a:t>
            </a:r>
          </a:p>
        </p:txBody>
      </p:sp>
      <p:sp>
        <p:nvSpPr>
          <p:cNvPr id="3" name="Content Placeholder 2">
            <a:extLst>
              <a:ext uri="{FF2B5EF4-FFF2-40B4-BE49-F238E27FC236}">
                <a16:creationId xmlns:a16="http://schemas.microsoft.com/office/drawing/2014/main" id="{53EA031E-ED47-BE4B-BC8C-97732FE99DE1}"/>
              </a:ext>
            </a:extLst>
          </p:cNvPr>
          <p:cNvSpPr>
            <a:spLocks noGrp="1"/>
          </p:cNvSpPr>
          <p:nvPr>
            <p:ph idx="1"/>
          </p:nvPr>
        </p:nvSpPr>
        <p:spPr>
          <a:xfrm>
            <a:off x="457199" y="1600200"/>
            <a:ext cx="8350469" cy="4811110"/>
          </a:xfrm>
        </p:spPr>
        <p:txBody>
          <a:bodyPr>
            <a:normAutofit fontScale="77500" lnSpcReduction="20000"/>
          </a:bodyPr>
          <a:lstStyle/>
          <a:p>
            <a:r>
              <a:rPr lang="en-US" dirty="0"/>
              <a:t>Two communities C and D</a:t>
            </a:r>
          </a:p>
          <a:p>
            <a:pPr lvl="1"/>
            <a:r>
              <a:rPr lang="en-US" dirty="0"/>
              <a:t>Node u and v are in both communities</a:t>
            </a:r>
          </a:p>
          <a:p>
            <a:pPr lvl="1"/>
            <a:endParaRPr lang="en-US" dirty="0"/>
          </a:p>
          <a:p>
            <a:pPr lvl="1"/>
            <a:endParaRPr lang="en-US" dirty="0"/>
          </a:p>
          <a:p>
            <a:pPr lvl="1"/>
            <a:endParaRPr lang="en-US" dirty="0"/>
          </a:p>
          <a:p>
            <a:pPr lvl="1"/>
            <a:endParaRPr lang="en-US" dirty="0"/>
          </a:p>
          <a:p>
            <a:pPr lvl="1"/>
            <a:endParaRPr lang="en-US" dirty="0"/>
          </a:p>
          <a:p>
            <a:pPr lvl="1"/>
            <a:endParaRPr lang="en-US" altLang="x-none" dirty="0">
              <a:latin typeface="Calibri" charset="0"/>
              <a:cs typeface="Calibri" charset="0"/>
            </a:endParaRPr>
          </a:p>
          <a:p>
            <a:pPr lvl="1"/>
            <a:endParaRPr lang="en-US" altLang="x-none" dirty="0">
              <a:latin typeface="Calibri" charset="0"/>
              <a:cs typeface="Calibri" charset="0"/>
            </a:endParaRPr>
          </a:p>
          <a:p>
            <a:pPr lvl="1"/>
            <a:endParaRPr lang="en-US" altLang="x-none" dirty="0">
              <a:latin typeface="Calibri" charset="0"/>
              <a:cs typeface="Calibri" charset="0"/>
            </a:endParaRPr>
          </a:p>
          <a:p>
            <a:pPr marL="457200" lvl="1" indent="0">
              <a:buNone/>
            </a:pPr>
            <a:endParaRPr lang="en-US" altLang="x-none" dirty="0">
              <a:latin typeface="Calibri" charset="0"/>
              <a:cs typeface="Calibri" charset="0"/>
            </a:endParaRPr>
          </a:p>
          <a:p>
            <a:pPr lvl="1"/>
            <a:r>
              <a:rPr lang="en-US" altLang="x-none" dirty="0">
                <a:latin typeface="Calibri" charset="0"/>
                <a:cs typeface="Calibri" charset="0"/>
              </a:rPr>
              <a:t>What is the probability of </a:t>
            </a:r>
            <a:r>
              <a:rPr lang="en-US" altLang="x-none" dirty="0">
                <a:solidFill>
                  <a:srgbClr val="FF0000"/>
                </a:solidFill>
                <a:latin typeface="Calibri" charset="0"/>
                <a:cs typeface="Calibri" charset="0"/>
              </a:rPr>
              <a:t>no edge between </a:t>
            </a:r>
            <a:r>
              <a:rPr lang="en-US" altLang="x-none" i="1" dirty="0">
                <a:solidFill>
                  <a:srgbClr val="FF0000"/>
                </a:solidFill>
                <a:latin typeface="Calibri" charset="0"/>
                <a:cs typeface="Calibri" charset="0"/>
              </a:rPr>
              <a:t>u,</a:t>
            </a:r>
            <a:r>
              <a:rPr lang="en-US" altLang="x-none" dirty="0">
                <a:solidFill>
                  <a:srgbClr val="FF0000"/>
                </a:solidFill>
                <a:latin typeface="Calibri" charset="0"/>
                <a:cs typeface="Calibri" charset="0"/>
              </a:rPr>
              <a:t> </a:t>
            </a:r>
            <a:r>
              <a:rPr lang="en-US" altLang="x-none" i="1" dirty="0">
                <a:solidFill>
                  <a:srgbClr val="FF0000"/>
                </a:solidFill>
                <a:latin typeface="Calibri" charset="0"/>
                <a:cs typeface="Calibri" charset="0"/>
              </a:rPr>
              <a:t>v:  </a:t>
            </a:r>
            <a:r>
              <a:rPr lang="en-US" altLang="x-none" dirty="0">
                <a:latin typeface="Calibri" charset="0"/>
                <a:cs typeface="Calibri" charset="0"/>
              </a:rPr>
              <a:t>(1 - </a:t>
            </a:r>
            <a:r>
              <a:rPr lang="en-US" altLang="x-none" i="1" dirty="0">
                <a:latin typeface="Calibri" charset="0"/>
                <a:cs typeface="Calibri" charset="0"/>
              </a:rPr>
              <a:t>P</a:t>
            </a:r>
            <a:r>
              <a:rPr lang="en-US" altLang="x-none" i="1" baseline="-25000" dirty="0">
                <a:latin typeface="Calibri" charset="0"/>
                <a:cs typeface="Calibri" charset="0"/>
              </a:rPr>
              <a:t>C</a:t>
            </a:r>
            <a:r>
              <a:rPr lang="en-US" altLang="x-none" dirty="0">
                <a:latin typeface="Calibri" charset="0"/>
                <a:cs typeface="Calibri" charset="0"/>
              </a:rPr>
              <a:t>)(1 - </a:t>
            </a:r>
            <a:r>
              <a:rPr lang="en-US" altLang="x-none" i="1" dirty="0">
                <a:latin typeface="Calibri" charset="0"/>
                <a:cs typeface="Calibri" charset="0"/>
              </a:rPr>
              <a:t>P</a:t>
            </a:r>
            <a:r>
              <a:rPr lang="en-US" altLang="x-none" i="1" baseline="-25000" dirty="0">
                <a:latin typeface="Calibri" charset="0"/>
                <a:cs typeface="Calibri" charset="0"/>
              </a:rPr>
              <a:t>D</a:t>
            </a:r>
            <a:r>
              <a:rPr lang="en-US" altLang="x-none" dirty="0">
                <a:latin typeface="Calibri" charset="0"/>
                <a:cs typeface="Calibri" charset="0"/>
              </a:rPr>
              <a:t>)</a:t>
            </a:r>
          </a:p>
          <a:p>
            <a:pPr lvl="1"/>
            <a:r>
              <a:rPr lang="en-US" altLang="x-none" dirty="0">
                <a:latin typeface="Calibri" charset="0"/>
                <a:cs typeface="Calibri" charset="0"/>
              </a:rPr>
              <a:t>What is the probability of </a:t>
            </a:r>
            <a:r>
              <a:rPr lang="en-US" altLang="x-none" dirty="0">
                <a:solidFill>
                  <a:srgbClr val="FF0000"/>
                </a:solidFill>
                <a:latin typeface="Calibri" charset="0"/>
                <a:cs typeface="Calibri" charset="0"/>
              </a:rPr>
              <a:t>(</a:t>
            </a:r>
            <a:r>
              <a:rPr lang="en-US" altLang="x-none" i="1" dirty="0">
                <a:solidFill>
                  <a:srgbClr val="FF0000"/>
                </a:solidFill>
                <a:latin typeface="Calibri" charset="0"/>
                <a:cs typeface="Calibri" charset="0"/>
              </a:rPr>
              <a:t>u</a:t>
            </a:r>
            <a:r>
              <a:rPr lang="en-US" altLang="x-none" dirty="0">
                <a:solidFill>
                  <a:srgbClr val="FF0000"/>
                </a:solidFill>
                <a:latin typeface="Calibri" charset="0"/>
                <a:cs typeface="Calibri" charset="0"/>
              </a:rPr>
              <a:t>, </a:t>
            </a:r>
            <a:r>
              <a:rPr lang="en-US" altLang="x-none" i="1" dirty="0">
                <a:solidFill>
                  <a:srgbClr val="FF0000"/>
                </a:solidFill>
                <a:latin typeface="Calibri" charset="0"/>
                <a:cs typeface="Calibri" charset="0"/>
              </a:rPr>
              <a:t>v</a:t>
            </a:r>
            <a:r>
              <a:rPr lang="en-US" altLang="x-none" dirty="0">
                <a:solidFill>
                  <a:srgbClr val="FF0000"/>
                </a:solidFill>
                <a:latin typeface="Calibri" charset="0"/>
                <a:cs typeface="Calibri" charset="0"/>
              </a:rPr>
              <a:t>) exists:       </a:t>
            </a:r>
            <a:r>
              <a:rPr lang="en-US" altLang="x-none" dirty="0">
                <a:latin typeface="Calibri" charset="0"/>
                <a:cs typeface="Calibri" charset="0"/>
              </a:rPr>
              <a:t>1 - (1 - </a:t>
            </a:r>
            <a:r>
              <a:rPr lang="en-US" altLang="x-none" i="1" dirty="0">
                <a:latin typeface="Calibri" charset="0"/>
                <a:cs typeface="Calibri" charset="0"/>
              </a:rPr>
              <a:t>P</a:t>
            </a:r>
            <a:r>
              <a:rPr lang="en-US" altLang="x-none" i="1" baseline="-25000" dirty="0">
                <a:latin typeface="Calibri" charset="0"/>
                <a:cs typeface="Calibri" charset="0"/>
              </a:rPr>
              <a:t>C</a:t>
            </a:r>
            <a:r>
              <a:rPr lang="en-US" altLang="x-none" dirty="0">
                <a:latin typeface="Calibri" charset="0"/>
                <a:cs typeface="Calibri" charset="0"/>
              </a:rPr>
              <a:t>)(1 - </a:t>
            </a:r>
            <a:r>
              <a:rPr lang="en-US" altLang="x-none" i="1" dirty="0">
                <a:latin typeface="Calibri" charset="0"/>
                <a:cs typeface="Calibri" charset="0"/>
              </a:rPr>
              <a:t>P</a:t>
            </a:r>
            <a:r>
              <a:rPr lang="en-US" altLang="x-none" i="1" baseline="-25000" dirty="0">
                <a:latin typeface="Calibri" charset="0"/>
                <a:cs typeface="Calibri" charset="0"/>
              </a:rPr>
              <a:t>D</a:t>
            </a:r>
            <a:r>
              <a:rPr lang="en-US" altLang="x-none" dirty="0">
                <a:latin typeface="Calibri" charset="0"/>
                <a:cs typeface="Calibri" charset="0"/>
              </a:rPr>
              <a:t>)</a:t>
            </a:r>
          </a:p>
        </p:txBody>
      </p:sp>
      <p:sp>
        <p:nvSpPr>
          <p:cNvPr id="4" name="Oval 3">
            <a:extLst>
              <a:ext uri="{FF2B5EF4-FFF2-40B4-BE49-F238E27FC236}">
                <a16:creationId xmlns:a16="http://schemas.microsoft.com/office/drawing/2014/main" id="{59045B44-F350-084D-9A1B-A470D459FBFE}"/>
              </a:ext>
            </a:extLst>
          </p:cNvPr>
          <p:cNvSpPr/>
          <p:nvPr/>
        </p:nvSpPr>
        <p:spPr>
          <a:xfrm>
            <a:off x="1198179" y="2575034"/>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DE82D2A-6E6E-5D4C-AF03-25A91AA986E8}"/>
              </a:ext>
            </a:extLst>
          </p:cNvPr>
          <p:cNvSpPr/>
          <p:nvPr/>
        </p:nvSpPr>
        <p:spPr>
          <a:xfrm>
            <a:off x="3446940" y="2590170"/>
            <a:ext cx="3731173" cy="231227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B4391E-3225-E547-95EC-A1824D30C004}"/>
              </a:ext>
            </a:extLst>
          </p:cNvPr>
          <p:cNvSpPr txBox="1"/>
          <p:nvPr/>
        </p:nvSpPr>
        <p:spPr>
          <a:xfrm>
            <a:off x="1371751" y="3301130"/>
            <a:ext cx="431528" cy="646331"/>
          </a:xfrm>
          <a:prstGeom prst="rect">
            <a:avLst/>
          </a:prstGeom>
          <a:noFill/>
        </p:spPr>
        <p:txBody>
          <a:bodyPr wrap="none" rtlCol="0">
            <a:spAutoFit/>
          </a:bodyPr>
          <a:lstStyle/>
          <a:p>
            <a:r>
              <a:rPr lang="en-US" sz="3600" dirty="0"/>
              <a:t>C</a:t>
            </a:r>
          </a:p>
        </p:txBody>
      </p:sp>
      <p:sp>
        <p:nvSpPr>
          <p:cNvPr id="7" name="TextBox 6">
            <a:extLst>
              <a:ext uri="{FF2B5EF4-FFF2-40B4-BE49-F238E27FC236}">
                <a16:creationId xmlns:a16="http://schemas.microsoft.com/office/drawing/2014/main" id="{64005D29-FBB8-FA45-A92C-3D0A1B05C491}"/>
              </a:ext>
            </a:extLst>
          </p:cNvPr>
          <p:cNvSpPr txBox="1"/>
          <p:nvPr/>
        </p:nvSpPr>
        <p:spPr>
          <a:xfrm>
            <a:off x="6621550" y="3323032"/>
            <a:ext cx="468398" cy="646331"/>
          </a:xfrm>
          <a:prstGeom prst="rect">
            <a:avLst/>
          </a:prstGeom>
          <a:noFill/>
        </p:spPr>
        <p:txBody>
          <a:bodyPr wrap="none" rtlCol="0">
            <a:spAutoFit/>
          </a:bodyPr>
          <a:lstStyle/>
          <a:p>
            <a:r>
              <a:rPr lang="en-US" sz="3600" dirty="0"/>
              <a:t>D</a:t>
            </a:r>
          </a:p>
        </p:txBody>
      </p:sp>
      <p:sp>
        <p:nvSpPr>
          <p:cNvPr id="10" name="Oval 9">
            <a:extLst>
              <a:ext uri="{FF2B5EF4-FFF2-40B4-BE49-F238E27FC236}">
                <a16:creationId xmlns:a16="http://schemas.microsoft.com/office/drawing/2014/main" id="{82BE27C0-9B5F-9840-8A2D-8F2E8CEDBFB9}"/>
              </a:ext>
            </a:extLst>
          </p:cNvPr>
          <p:cNvSpPr/>
          <p:nvPr/>
        </p:nvSpPr>
        <p:spPr>
          <a:xfrm>
            <a:off x="3836276" y="3168972"/>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u</a:t>
            </a:r>
          </a:p>
        </p:txBody>
      </p:sp>
      <p:sp>
        <p:nvSpPr>
          <p:cNvPr id="11" name="Oval 10">
            <a:extLst>
              <a:ext uri="{FF2B5EF4-FFF2-40B4-BE49-F238E27FC236}">
                <a16:creationId xmlns:a16="http://schemas.microsoft.com/office/drawing/2014/main" id="{E6291A58-00B6-6C4E-B83E-F8281388E982}"/>
              </a:ext>
            </a:extLst>
          </p:cNvPr>
          <p:cNvSpPr/>
          <p:nvPr/>
        </p:nvSpPr>
        <p:spPr>
          <a:xfrm>
            <a:off x="4204138" y="3863181"/>
            <a:ext cx="367862" cy="39624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solidFill>
                  <a:schemeClr val="tx1"/>
                </a:solidFill>
              </a:rPr>
              <a:t>v</a:t>
            </a:r>
          </a:p>
        </p:txBody>
      </p:sp>
      <p:cxnSp>
        <p:nvCxnSpPr>
          <p:cNvPr id="13" name="Straight Connector 12">
            <a:extLst>
              <a:ext uri="{FF2B5EF4-FFF2-40B4-BE49-F238E27FC236}">
                <a16:creationId xmlns:a16="http://schemas.microsoft.com/office/drawing/2014/main" id="{22CAEF92-D9CB-8744-98F6-D8BFB3FE90E1}"/>
              </a:ext>
            </a:extLst>
          </p:cNvPr>
          <p:cNvCxnSpPr>
            <a:stCxn id="10" idx="5"/>
            <a:endCxn id="11" idx="0"/>
          </p:cNvCxnSpPr>
          <p:nvPr/>
        </p:nvCxnSpPr>
        <p:spPr>
          <a:xfrm>
            <a:off x="4150266" y="3507185"/>
            <a:ext cx="237803" cy="35599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4613C11-02B6-E04E-A34C-271B36462CE6}"/>
              </a:ext>
            </a:extLst>
          </p:cNvPr>
          <p:cNvSpPr txBox="1"/>
          <p:nvPr/>
        </p:nvSpPr>
        <p:spPr>
          <a:xfrm>
            <a:off x="4204138" y="3439190"/>
            <a:ext cx="292068" cy="369332"/>
          </a:xfrm>
          <a:prstGeom prst="rect">
            <a:avLst/>
          </a:prstGeom>
          <a:noFill/>
        </p:spPr>
        <p:txBody>
          <a:bodyPr wrap="none" rtlCol="0">
            <a:spAutoFit/>
          </a:bodyPr>
          <a:lstStyle/>
          <a:p>
            <a:r>
              <a:rPr lang="en-US" dirty="0"/>
              <a:t>?</a:t>
            </a:r>
          </a:p>
        </p:txBody>
      </p:sp>
      <p:sp>
        <p:nvSpPr>
          <p:cNvPr id="8" name="Slide Number Placeholder 7">
            <a:extLst>
              <a:ext uri="{FF2B5EF4-FFF2-40B4-BE49-F238E27FC236}">
                <a16:creationId xmlns:a16="http://schemas.microsoft.com/office/drawing/2014/main" id="{77B9AE94-8B07-7441-9DFD-BE8CB72BFB0A}"/>
              </a:ext>
            </a:extLst>
          </p:cNvPr>
          <p:cNvSpPr>
            <a:spLocks noGrp="1"/>
          </p:cNvSpPr>
          <p:nvPr>
            <p:ph type="sldNum" sz="quarter" idx="12"/>
          </p:nvPr>
        </p:nvSpPr>
        <p:spPr/>
        <p:txBody>
          <a:bodyPr/>
          <a:lstStyle/>
          <a:p>
            <a:fld id="{849EB34C-4976-6142-829F-2B71E7B19E8A}" type="slidenum">
              <a:rPr lang="en-US" smtClean="0"/>
              <a:t>25</a:t>
            </a:fld>
            <a:endParaRPr lang="en-US"/>
          </a:p>
        </p:txBody>
      </p:sp>
    </p:spTree>
    <p:extLst>
      <p:ext uri="{BB962C8B-B14F-4D97-AF65-F5344CB8AC3E}">
        <p14:creationId xmlns:p14="http://schemas.microsoft.com/office/powerpoint/2010/main" val="1102064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AGM: Generative Process (1)</a:t>
            </a:r>
            <a:endParaRPr lang="en-US" dirty="0">
              <a:solidFill>
                <a:schemeClr val="accent1">
                  <a:satMod val="150000"/>
                </a:schemeClr>
              </a:solidFill>
            </a:endParaRPr>
          </a:p>
        </p:txBody>
      </p:sp>
      <p:sp>
        <p:nvSpPr>
          <p:cNvPr id="43010" name="Content Placeholder 2"/>
          <p:cNvSpPr>
            <a:spLocks noGrp="1"/>
          </p:cNvSpPr>
          <p:nvPr>
            <p:ph idx="1"/>
          </p:nvPr>
        </p:nvSpPr>
        <p:spPr>
          <a:xfrm>
            <a:off x="342347" y="1417638"/>
            <a:ext cx="8432801" cy="4525963"/>
          </a:xfrm>
        </p:spPr>
        <p:txBody>
          <a:bodyPr/>
          <a:lstStyle/>
          <a:p>
            <a:pPr eaLnBrk="1" hangingPunct="1"/>
            <a:r>
              <a:rPr lang="en-US" altLang="x-none" sz="2800" dirty="0">
                <a:latin typeface="Calibri" charset="0"/>
                <a:cs typeface="Calibri" charset="0"/>
              </a:rPr>
              <a:t>Nodes: </a:t>
            </a:r>
            <a:r>
              <a:rPr lang="en-US" altLang="x-none" sz="2800" i="1" dirty="0">
                <a:latin typeface="Calibri" charset="0"/>
                <a:cs typeface="Calibri" charset="0"/>
              </a:rPr>
              <a:t>u</a:t>
            </a:r>
            <a:r>
              <a:rPr lang="en-US" altLang="x-none" sz="2800" dirty="0">
                <a:latin typeface="Calibri" charset="0"/>
                <a:cs typeface="Calibri" charset="0"/>
              </a:rPr>
              <a:t>, </a:t>
            </a:r>
            <a:r>
              <a:rPr lang="en-US" altLang="x-none" sz="2800" i="1" dirty="0">
                <a:latin typeface="Calibri" charset="0"/>
                <a:cs typeface="Calibri" charset="0"/>
              </a:rPr>
              <a:t>v</a:t>
            </a:r>
            <a:r>
              <a:rPr lang="en-US" altLang="x-none" sz="2800" dirty="0">
                <a:latin typeface="Calibri" charset="0"/>
                <a:cs typeface="Calibri" charset="0"/>
              </a:rPr>
              <a:t>; Edge: (</a:t>
            </a:r>
            <a:r>
              <a:rPr lang="en-US" altLang="x-none" sz="2800" i="1" dirty="0">
                <a:latin typeface="Calibri" charset="0"/>
                <a:cs typeface="Calibri" charset="0"/>
              </a:rPr>
              <a:t>u</a:t>
            </a:r>
            <a:r>
              <a:rPr lang="en-US" altLang="x-none" sz="2800" dirty="0">
                <a:latin typeface="Calibri" charset="0"/>
                <a:cs typeface="Calibri" charset="0"/>
              </a:rPr>
              <a:t>, </a:t>
            </a:r>
            <a:r>
              <a:rPr lang="en-US" altLang="x-none" sz="2800" i="1" dirty="0">
                <a:latin typeface="Calibri" charset="0"/>
                <a:cs typeface="Calibri" charset="0"/>
              </a:rPr>
              <a:t>v</a:t>
            </a:r>
            <a:r>
              <a:rPr lang="en-US" altLang="x-none" sz="2800" dirty="0">
                <a:latin typeface="Calibri" charset="0"/>
                <a:cs typeface="Calibri" charset="0"/>
              </a:rPr>
              <a:t>)</a:t>
            </a:r>
          </a:p>
          <a:p>
            <a:pPr lvl="1" eaLnBrk="1" hangingPunct="1"/>
            <a:r>
              <a:rPr lang="en-US" altLang="x-none" sz="2400" i="1" dirty="0">
                <a:latin typeface="Calibri" charset="0"/>
                <a:cs typeface="Calibri" charset="0"/>
              </a:rPr>
              <a:t>u</a:t>
            </a:r>
            <a:r>
              <a:rPr lang="en-US" altLang="x-none" sz="2400" dirty="0">
                <a:latin typeface="Calibri" charset="0"/>
                <a:cs typeface="Calibri" charset="0"/>
              </a:rPr>
              <a:t> and </a:t>
            </a:r>
            <a:r>
              <a:rPr lang="en-US" altLang="x-none" sz="2400" i="1" dirty="0">
                <a:latin typeface="Calibri" charset="0"/>
                <a:cs typeface="Calibri" charset="0"/>
              </a:rPr>
              <a:t>v</a:t>
            </a:r>
            <a:r>
              <a:rPr lang="en-US" altLang="x-none" sz="2400" dirty="0">
                <a:latin typeface="Calibri" charset="0"/>
                <a:cs typeface="Calibri" charset="0"/>
              </a:rPr>
              <a:t> are in both communities </a:t>
            </a:r>
            <a:r>
              <a:rPr lang="en-US" altLang="x-none" sz="2400" i="1" dirty="0">
                <a:latin typeface="Calibri" charset="0"/>
                <a:cs typeface="Calibri" charset="0"/>
              </a:rPr>
              <a:t>C </a:t>
            </a:r>
            <a:r>
              <a:rPr lang="en-US" altLang="x-none" sz="2400" dirty="0">
                <a:latin typeface="Calibri" charset="0"/>
                <a:cs typeface="Calibri" charset="0"/>
              </a:rPr>
              <a:t>and</a:t>
            </a:r>
            <a:r>
              <a:rPr lang="en-US" altLang="x-none" sz="2400" i="1" dirty="0">
                <a:latin typeface="Calibri" charset="0"/>
                <a:cs typeface="Calibri" charset="0"/>
              </a:rPr>
              <a:t> D </a:t>
            </a:r>
            <a:r>
              <a:rPr lang="en-US" altLang="x-none" sz="2400" dirty="0">
                <a:latin typeface="Calibri" charset="0"/>
                <a:cs typeface="Calibri" charset="0"/>
              </a:rPr>
              <a:t>but not in other communities</a:t>
            </a:r>
          </a:p>
          <a:p>
            <a:pPr lvl="1" eaLnBrk="1" hangingPunct="1"/>
            <a:r>
              <a:rPr lang="en-US" altLang="x-none" sz="2400" dirty="0">
                <a:latin typeface="Calibri" charset="0"/>
                <a:cs typeface="Calibri" charset="0"/>
              </a:rPr>
              <a:t>Given the probability that two nodes in </a:t>
            </a:r>
            <a:r>
              <a:rPr lang="en-US" altLang="x-none" sz="2400" i="1" dirty="0">
                <a:latin typeface="Calibri" charset="0"/>
                <a:cs typeface="Calibri" charset="0"/>
              </a:rPr>
              <a:t>C</a:t>
            </a:r>
            <a:r>
              <a:rPr lang="en-US" altLang="x-none" sz="2400" dirty="0">
                <a:latin typeface="Calibri" charset="0"/>
                <a:cs typeface="Calibri" charset="0"/>
              </a:rPr>
              <a:t> (or </a:t>
            </a:r>
            <a:r>
              <a:rPr lang="en-US" altLang="x-none" sz="2400" i="1" dirty="0">
                <a:latin typeface="Calibri" charset="0"/>
                <a:cs typeface="Calibri" charset="0"/>
              </a:rPr>
              <a:t>D</a:t>
            </a:r>
            <a:r>
              <a:rPr lang="en-US" altLang="x-none" sz="2400" dirty="0">
                <a:latin typeface="Calibri" charset="0"/>
                <a:cs typeface="Calibri" charset="0"/>
              </a:rPr>
              <a:t>) are connected is </a:t>
            </a:r>
            <a:r>
              <a:rPr lang="en-US" altLang="x-none" sz="2400" i="1" dirty="0">
                <a:latin typeface="Calibri" charset="0"/>
                <a:cs typeface="Calibri" charset="0"/>
              </a:rPr>
              <a:t>P</a:t>
            </a:r>
            <a:r>
              <a:rPr lang="en-US" altLang="x-none" sz="2400" i="1" baseline="-25000" dirty="0">
                <a:latin typeface="Calibri" charset="0"/>
                <a:cs typeface="Calibri" charset="0"/>
              </a:rPr>
              <a:t>C</a:t>
            </a:r>
            <a:r>
              <a:rPr lang="en-US" altLang="x-none" sz="2400" baseline="-25000" dirty="0">
                <a:latin typeface="Calibri" charset="0"/>
                <a:cs typeface="Calibri" charset="0"/>
              </a:rPr>
              <a:t>  </a:t>
            </a:r>
            <a:r>
              <a:rPr lang="en-US" altLang="x-none" sz="2400" dirty="0">
                <a:latin typeface="Calibri" charset="0"/>
                <a:cs typeface="Calibri" charset="0"/>
              </a:rPr>
              <a:t>(or </a:t>
            </a:r>
            <a:r>
              <a:rPr lang="en-US" altLang="x-none" sz="2400" i="1" dirty="0">
                <a:latin typeface="Calibri" charset="0"/>
                <a:cs typeface="Calibri" charset="0"/>
              </a:rPr>
              <a:t>P</a:t>
            </a:r>
            <a:r>
              <a:rPr lang="en-US" altLang="x-none" sz="2400" i="1" baseline="-25000" dirty="0">
                <a:latin typeface="Calibri" charset="0"/>
                <a:cs typeface="Calibri" charset="0"/>
              </a:rPr>
              <a:t>D</a:t>
            </a:r>
            <a:r>
              <a:rPr lang="en-US" altLang="x-none" sz="2400" dirty="0">
                <a:latin typeface="Calibri" charset="0"/>
                <a:cs typeface="Calibri" charset="0"/>
              </a:rPr>
              <a:t>)</a:t>
            </a:r>
          </a:p>
          <a:p>
            <a:pPr lvl="1" eaLnBrk="1" hangingPunct="1"/>
            <a:r>
              <a:rPr lang="en-US" altLang="x-none" sz="2400" dirty="0">
                <a:latin typeface="Calibri" charset="0"/>
                <a:cs typeface="Calibri" charset="0"/>
              </a:rPr>
              <a:t>The probability of </a:t>
            </a:r>
            <a:r>
              <a:rPr lang="en-US" altLang="x-none" sz="2400" dirty="0">
                <a:solidFill>
                  <a:srgbClr val="FF0000"/>
                </a:solidFill>
                <a:latin typeface="Calibri" charset="0"/>
                <a:cs typeface="Calibri" charset="0"/>
              </a:rPr>
              <a:t>no edge between </a:t>
            </a:r>
            <a:r>
              <a:rPr lang="en-US" altLang="x-none" sz="2400" i="1" dirty="0">
                <a:solidFill>
                  <a:srgbClr val="FF0000"/>
                </a:solidFill>
                <a:latin typeface="Calibri" charset="0"/>
                <a:cs typeface="Calibri" charset="0"/>
              </a:rPr>
              <a:t>u,</a:t>
            </a:r>
            <a:r>
              <a:rPr lang="en-US" altLang="x-none" sz="2400" dirty="0">
                <a:solidFill>
                  <a:srgbClr val="FF0000"/>
                </a:solidFill>
                <a:latin typeface="Calibri" charset="0"/>
                <a:cs typeface="Calibri" charset="0"/>
              </a:rPr>
              <a:t> </a:t>
            </a:r>
            <a:r>
              <a:rPr lang="en-US" altLang="x-none" sz="2400" i="1" dirty="0">
                <a:solidFill>
                  <a:srgbClr val="FF0000"/>
                </a:solidFill>
                <a:latin typeface="Calibri" charset="0"/>
                <a:cs typeface="Calibri" charset="0"/>
              </a:rPr>
              <a:t>v</a:t>
            </a:r>
            <a:r>
              <a:rPr lang="en-US" altLang="x-none" sz="2400" dirty="0">
                <a:latin typeface="Calibri" charset="0"/>
                <a:cs typeface="Calibri" charset="0"/>
              </a:rPr>
              <a:t> is (1 - </a:t>
            </a:r>
            <a:r>
              <a:rPr lang="en-US" altLang="x-none" sz="2400" i="1" dirty="0">
                <a:latin typeface="Calibri" charset="0"/>
                <a:cs typeface="Calibri" charset="0"/>
              </a:rPr>
              <a:t>P</a:t>
            </a:r>
            <a:r>
              <a:rPr lang="en-US" altLang="x-none" sz="2400" i="1" baseline="-25000" dirty="0">
                <a:latin typeface="Calibri" charset="0"/>
                <a:cs typeface="Calibri" charset="0"/>
              </a:rPr>
              <a:t>C</a:t>
            </a:r>
            <a:r>
              <a:rPr lang="en-US" altLang="x-none" sz="2400" dirty="0">
                <a:latin typeface="Calibri" charset="0"/>
                <a:cs typeface="Calibri" charset="0"/>
              </a:rPr>
              <a:t>)(1 - </a:t>
            </a:r>
            <a:r>
              <a:rPr lang="en-US" altLang="x-none" sz="2400" i="1" dirty="0">
                <a:latin typeface="Calibri" charset="0"/>
                <a:cs typeface="Calibri" charset="0"/>
              </a:rPr>
              <a:t>P</a:t>
            </a:r>
            <a:r>
              <a:rPr lang="en-US" altLang="x-none" sz="2400" i="1" baseline="-25000" dirty="0">
                <a:latin typeface="Calibri" charset="0"/>
                <a:cs typeface="Calibri" charset="0"/>
              </a:rPr>
              <a:t>D</a:t>
            </a:r>
            <a:r>
              <a:rPr lang="en-US" altLang="x-none" sz="2400" dirty="0">
                <a:latin typeface="Calibri" charset="0"/>
                <a:cs typeface="Calibri" charset="0"/>
              </a:rPr>
              <a:t>)</a:t>
            </a:r>
          </a:p>
          <a:p>
            <a:pPr lvl="1" eaLnBrk="1" hangingPunct="1"/>
            <a:r>
              <a:rPr lang="en-US" altLang="x-none" sz="2400" dirty="0">
                <a:latin typeface="Calibri" charset="0"/>
                <a:cs typeface="Calibri" charset="0"/>
              </a:rPr>
              <a:t>The probability of </a:t>
            </a:r>
            <a:r>
              <a:rPr lang="en-US" altLang="x-none" sz="2400" dirty="0">
                <a:solidFill>
                  <a:srgbClr val="FF0000"/>
                </a:solidFill>
                <a:latin typeface="Calibri" charset="0"/>
                <a:cs typeface="Calibri" charset="0"/>
              </a:rPr>
              <a:t>(</a:t>
            </a:r>
            <a:r>
              <a:rPr lang="en-US" altLang="x-none" sz="2400" i="1" dirty="0">
                <a:solidFill>
                  <a:srgbClr val="FF0000"/>
                </a:solidFill>
                <a:latin typeface="Calibri" charset="0"/>
                <a:cs typeface="Calibri" charset="0"/>
              </a:rPr>
              <a:t>u</a:t>
            </a:r>
            <a:r>
              <a:rPr lang="en-US" altLang="x-none" sz="2400" dirty="0">
                <a:solidFill>
                  <a:srgbClr val="FF0000"/>
                </a:solidFill>
                <a:latin typeface="Calibri" charset="0"/>
                <a:cs typeface="Calibri" charset="0"/>
              </a:rPr>
              <a:t>, </a:t>
            </a:r>
            <a:r>
              <a:rPr lang="en-US" altLang="x-none" sz="2400" i="1" dirty="0">
                <a:solidFill>
                  <a:srgbClr val="FF0000"/>
                </a:solidFill>
                <a:latin typeface="Calibri" charset="0"/>
                <a:cs typeface="Calibri" charset="0"/>
              </a:rPr>
              <a:t>v</a:t>
            </a:r>
            <a:r>
              <a:rPr lang="en-US" altLang="x-none" sz="2400" dirty="0">
                <a:solidFill>
                  <a:srgbClr val="FF0000"/>
                </a:solidFill>
                <a:latin typeface="Calibri" charset="0"/>
                <a:cs typeface="Calibri" charset="0"/>
              </a:rPr>
              <a:t>) exists </a:t>
            </a:r>
            <a:r>
              <a:rPr lang="en-US" altLang="x-none" sz="2400" dirty="0">
                <a:latin typeface="Calibri" charset="0"/>
                <a:cs typeface="Calibri" charset="0"/>
              </a:rPr>
              <a:t>is 1 - (1 - </a:t>
            </a:r>
            <a:r>
              <a:rPr lang="en-US" altLang="x-none" sz="2400" i="1" dirty="0">
                <a:latin typeface="Calibri" charset="0"/>
                <a:cs typeface="Calibri" charset="0"/>
              </a:rPr>
              <a:t>P</a:t>
            </a:r>
            <a:r>
              <a:rPr lang="en-US" altLang="x-none" sz="2400" i="1" baseline="-25000" dirty="0">
                <a:latin typeface="Calibri" charset="0"/>
                <a:cs typeface="Calibri" charset="0"/>
              </a:rPr>
              <a:t>C</a:t>
            </a:r>
            <a:r>
              <a:rPr lang="en-US" altLang="x-none" sz="2400" dirty="0">
                <a:latin typeface="Calibri" charset="0"/>
                <a:cs typeface="Calibri" charset="0"/>
              </a:rPr>
              <a:t>)(1 - </a:t>
            </a:r>
            <a:r>
              <a:rPr lang="en-US" altLang="x-none" sz="2400" i="1" dirty="0">
                <a:latin typeface="Calibri" charset="0"/>
                <a:cs typeface="Calibri" charset="0"/>
              </a:rPr>
              <a:t>P</a:t>
            </a:r>
            <a:r>
              <a:rPr lang="en-US" altLang="x-none" sz="2400" i="1" baseline="-25000" dirty="0">
                <a:latin typeface="Calibri" charset="0"/>
                <a:cs typeface="Calibri" charset="0"/>
              </a:rPr>
              <a:t>D</a:t>
            </a:r>
            <a:r>
              <a:rPr lang="en-US" altLang="x-none" sz="2400" dirty="0">
                <a:latin typeface="Calibri" charset="0"/>
                <a:cs typeface="Calibri" charset="0"/>
              </a:rPr>
              <a:t>)</a:t>
            </a:r>
          </a:p>
          <a:p>
            <a:r>
              <a:rPr lang="en-US" altLang="x-none" sz="2800" dirty="0">
                <a:latin typeface="Calibri" charset="0"/>
                <a:cs typeface="Calibri" charset="0"/>
              </a:rPr>
              <a:t>General case: If </a:t>
            </a:r>
            <a:r>
              <a:rPr lang="en-US" altLang="x-none" sz="2800" i="1" dirty="0">
                <a:latin typeface="Calibri" charset="0"/>
                <a:cs typeface="Calibri" charset="0"/>
              </a:rPr>
              <a:t>u</a:t>
            </a:r>
            <a:r>
              <a:rPr lang="en-US" altLang="x-none" sz="2800" dirty="0">
                <a:latin typeface="Calibri" charset="0"/>
                <a:cs typeface="Calibri" charset="0"/>
              </a:rPr>
              <a:t> and </a:t>
            </a:r>
            <a:r>
              <a:rPr lang="en-US" altLang="x-none" sz="2800" i="1" dirty="0">
                <a:latin typeface="Calibri" charset="0"/>
                <a:cs typeface="Calibri" charset="0"/>
              </a:rPr>
              <a:t>v</a:t>
            </a:r>
            <a:r>
              <a:rPr lang="en-US" altLang="x-none" sz="2800" dirty="0">
                <a:latin typeface="Calibri" charset="0"/>
                <a:cs typeface="Calibri" charset="0"/>
              </a:rPr>
              <a:t> are members of a set </a:t>
            </a:r>
            <a:r>
              <a:rPr lang="en-US" altLang="x-none" sz="2800" i="1" dirty="0">
                <a:latin typeface="Calibri" charset="0"/>
                <a:cs typeface="Calibri" charset="0"/>
              </a:rPr>
              <a:t>M</a:t>
            </a:r>
            <a:r>
              <a:rPr lang="en-US" altLang="x-none" sz="2800" dirty="0">
                <a:latin typeface="Calibri" charset="0"/>
                <a:cs typeface="Calibri" charset="0"/>
              </a:rPr>
              <a:t> of</a:t>
            </a:r>
            <a:r>
              <a:rPr lang="en-US" altLang="x-none" sz="2800" i="1" dirty="0">
                <a:latin typeface="Calibri" charset="0"/>
                <a:cs typeface="Calibri" charset="0"/>
              </a:rPr>
              <a:t> </a:t>
            </a:r>
            <a:r>
              <a:rPr lang="en-US" altLang="x-none" sz="2800" dirty="0">
                <a:latin typeface="Calibri" charset="0"/>
                <a:cs typeface="Calibri" charset="0"/>
              </a:rPr>
              <a:t>communities, the probability of an edge between </a:t>
            </a:r>
            <a:r>
              <a:rPr lang="en-US" altLang="x-none" sz="2800" i="1" dirty="0">
                <a:latin typeface="Calibri" charset="0"/>
                <a:cs typeface="Calibri" charset="0"/>
              </a:rPr>
              <a:t>u</a:t>
            </a:r>
            <a:r>
              <a:rPr lang="en-US" altLang="x-none" sz="2800" dirty="0">
                <a:latin typeface="Calibri" charset="0"/>
                <a:cs typeface="Calibri" charset="0"/>
              </a:rPr>
              <a:t> and </a:t>
            </a:r>
            <a:r>
              <a:rPr lang="en-US" altLang="x-none" sz="2800" i="1" dirty="0">
                <a:latin typeface="Calibri" charset="0"/>
                <a:cs typeface="Calibri" charset="0"/>
              </a:rPr>
              <a:t>v</a:t>
            </a:r>
            <a:r>
              <a:rPr lang="en-US" altLang="x-none" sz="2800" dirty="0">
                <a:latin typeface="Calibri" charset="0"/>
                <a:cs typeface="Calibri" charset="0"/>
              </a:rPr>
              <a:t> is:</a:t>
            </a:r>
          </a:p>
          <a:p>
            <a:pPr eaLnBrk="1" hangingPunct="1"/>
            <a:endParaRPr lang="en-US" altLang="x-none" sz="2800" dirty="0">
              <a:latin typeface="Calibri" charset="0"/>
              <a:cs typeface="Calibri" charset="0"/>
            </a:endParaRPr>
          </a:p>
          <a:p>
            <a:pPr eaLnBrk="1" hangingPunct="1"/>
            <a:endParaRPr lang="en-US" altLang="x-none" sz="2800" dirty="0">
              <a:latin typeface="Calibri" charset="0"/>
              <a:cs typeface="Calibri" charset="0"/>
            </a:endParaRPr>
          </a:p>
          <a:p>
            <a:pPr eaLnBrk="1" hangingPunct="1"/>
            <a:endParaRPr lang="en-US" altLang="x-none" sz="2800" dirty="0">
              <a:latin typeface="Calibri" charset="0"/>
              <a:cs typeface="Calibri" charset="0"/>
            </a:endParaRPr>
          </a:p>
          <a:p>
            <a:pPr eaLnBrk="1" hangingPunct="1"/>
            <a:endParaRPr lang="en-US" altLang="x-none" sz="2800" dirty="0">
              <a:latin typeface="Calibri" charset="0"/>
              <a:cs typeface="Calibri" charset="0"/>
            </a:endParaRPr>
          </a:p>
        </p:txBody>
      </p:sp>
      <p:sp>
        <p:nvSpPr>
          <p:cNvPr id="43012"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5DCCE3E4-ED92-D04E-9CEB-1747D4868872}" type="slidenum">
              <a:rPr lang="en-US" altLang="x-none">
                <a:solidFill>
                  <a:srgbClr val="3F3F3F"/>
                </a:solidFill>
                <a:latin typeface="Calibri" charset="0"/>
              </a:rPr>
              <a:pPr/>
              <a:t>26</a:t>
            </a:fld>
            <a:endParaRPr lang="en-US" altLang="x-none">
              <a:solidFill>
                <a:srgbClr val="3F3F3F"/>
              </a:solidFill>
              <a:latin typeface="Calibri" charset="0"/>
            </a:endParaRPr>
          </a:p>
        </p:txBody>
      </p:sp>
      <p:pic>
        <p:nvPicPr>
          <p:cNvPr id="4301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0791" y="5357196"/>
            <a:ext cx="4647074" cy="1364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82873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55" y="3386807"/>
            <a:ext cx="8210550" cy="3243132"/>
          </a:xfrm>
        </p:spPr>
        <p:txBody>
          <a:bodyPr>
            <a:normAutofit lnSpcReduction="10000"/>
          </a:bodyPr>
          <a:lstStyle/>
          <a:p>
            <a:r>
              <a:rPr lang="en-US" sz="2800" dirty="0">
                <a:solidFill>
                  <a:schemeClr val="tx2"/>
                </a:solidFill>
              </a:rPr>
              <a:t>Affiliation Graph Model (AGM) Generates the links:</a:t>
            </a:r>
          </a:p>
          <a:p>
            <a:pPr lvl="1"/>
            <a:r>
              <a:rPr lang="en-US" sz="2400" dirty="0"/>
              <a:t>For each pair of nodes </a:t>
            </a:r>
            <a:r>
              <a:rPr lang="en-US" sz="2400" i="1" dirty="0"/>
              <a:t>u</a:t>
            </a:r>
            <a:r>
              <a:rPr lang="en-US" sz="2400" dirty="0"/>
              <a:t> and </a:t>
            </a:r>
            <a:r>
              <a:rPr lang="en-US" sz="2400" i="1" dirty="0"/>
              <a:t>v</a:t>
            </a:r>
            <a:r>
              <a:rPr lang="en-US" sz="2400" dirty="0"/>
              <a:t> in community C, we connect them with probability p</a:t>
            </a:r>
            <a:r>
              <a:rPr lang="en-US" sz="2400" baseline="-25000" dirty="0"/>
              <a:t>c,</a:t>
            </a:r>
            <a:r>
              <a:rPr lang="en-US" sz="2400" dirty="0"/>
              <a:t> then the overall edge probability is:</a:t>
            </a:r>
          </a:p>
          <a:p>
            <a:pPr lvl="1"/>
            <a:endParaRPr lang="en-US" sz="2400" i="1" dirty="0"/>
          </a:p>
          <a:p>
            <a:pPr lvl="2"/>
            <a:r>
              <a:rPr lang="en-US" sz="2000" dirty="0"/>
              <a:t>where </a:t>
            </a:r>
            <a:r>
              <a:rPr lang="en-US" sz="2000" i="1" dirty="0"/>
              <a:t>M</a:t>
            </a:r>
            <a:r>
              <a:rPr lang="en-US" sz="2000" i="1" baseline="-25000" dirty="0"/>
              <a:t>u</a:t>
            </a:r>
            <a:r>
              <a:rPr lang="en-US" sz="2000" dirty="0"/>
              <a:t> is the set of community u belongs to</a:t>
            </a:r>
          </a:p>
          <a:p>
            <a:pPr lvl="1"/>
            <a:r>
              <a:rPr lang="en-US" sz="2400" dirty="0"/>
              <a:t>If u and v share no community, then we let </a:t>
            </a:r>
            <a:r>
              <a:rPr lang="en-US" sz="2400" i="1" dirty="0"/>
              <a:t>P</a:t>
            </a:r>
            <a:r>
              <a:rPr lang="en-US" sz="2400" dirty="0"/>
              <a:t>(</a:t>
            </a:r>
            <a:r>
              <a:rPr lang="en-US" sz="2400" i="1" dirty="0" err="1"/>
              <a:t>u</a:t>
            </a:r>
            <a:r>
              <a:rPr lang="en-US" sz="2400" dirty="0" err="1"/>
              <a:t>,</a:t>
            </a:r>
            <a:r>
              <a:rPr lang="en-US" sz="2400" i="1" dirty="0" err="1"/>
              <a:t>v</a:t>
            </a:r>
            <a:r>
              <a:rPr lang="en-US" sz="2400" dirty="0"/>
              <a:t>) = </a:t>
            </a:r>
            <a:r>
              <a:rPr lang="en-US" sz="2400" dirty="0">
                <a:latin typeface="Symbol" charset="2"/>
                <a:cs typeface="Symbol" charset="2"/>
              </a:rPr>
              <a:t>e</a:t>
            </a:r>
            <a:r>
              <a:rPr lang="en-US" sz="2400" dirty="0">
                <a:cs typeface="Symbol" charset="2"/>
              </a:rPr>
              <a:t>, where </a:t>
            </a:r>
            <a:r>
              <a:rPr lang="en-US" sz="2400" dirty="0">
                <a:solidFill>
                  <a:srgbClr val="FF0000"/>
                </a:solidFill>
                <a:latin typeface="Symbol" charset="2"/>
                <a:cs typeface="Symbol" charset="2"/>
              </a:rPr>
              <a:t>e </a:t>
            </a:r>
            <a:r>
              <a:rPr lang="en-US" sz="2400" dirty="0">
                <a:solidFill>
                  <a:srgbClr val="FF0000"/>
                </a:solidFill>
                <a:cs typeface="Symbol" charset="2"/>
              </a:rPr>
              <a:t>is very tiny number  </a:t>
            </a:r>
            <a:r>
              <a:rPr lang="en-US" sz="1800" dirty="0">
                <a:cs typeface="Symbol" charset="2"/>
              </a:rPr>
              <a:t>//  very unlikely to have such an edge</a:t>
            </a:r>
            <a:endParaRPr lang="en-US" sz="2400" dirty="0"/>
          </a:p>
        </p:txBody>
      </p:sp>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AGM: Generative Process (2)</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FE205709-F76B-8247-88E0-8C8CB46F34B3}"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27</a:t>
            </a:fld>
            <a:endParaRPr lang="ko-KR" altLang="en-US">
              <a:solidFill>
                <a:schemeClr val="tx1">
                  <a:tint val="95000"/>
                </a:schemeClr>
              </a:solidFill>
              <a:latin typeface="Calibri" pitchFamily="34" charset="0"/>
              <a:ea typeface="+mn-ea"/>
              <a:cs typeface="Calibri" pitchFamily="34" charset="0"/>
            </a:endParaRPr>
          </a:p>
        </p:txBody>
      </p:sp>
      <p:grpSp>
        <p:nvGrpSpPr>
          <p:cNvPr id="89" name="그룹 85"/>
          <p:cNvGrpSpPr>
            <a:grpSpLocks/>
          </p:cNvGrpSpPr>
          <p:nvPr/>
        </p:nvGrpSpPr>
        <p:grpSpPr bwMode="auto">
          <a:xfrm>
            <a:off x="4608513" y="1399726"/>
            <a:ext cx="1371600" cy="914400"/>
            <a:chOff x="3949576" y="1673756"/>
            <a:chExt cx="1371600" cy="914400"/>
          </a:xfrm>
        </p:grpSpPr>
        <p:sp>
          <p:nvSpPr>
            <p:cNvPr id="90" name="Right Arrow 6"/>
            <p:cNvSpPr>
              <a:spLocks noChangeArrowheads="1"/>
            </p:cNvSpPr>
            <p:nvPr/>
          </p:nvSpPr>
          <p:spPr bwMode="auto">
            <a:xfrm>
              <a:off x="3949576" y="1751809"/>
              <a:ext cx="1371600" cy="769191"/>
            </a:xfrm>
            <a:prstGeom prst="rightArrow">
              <a:avLst>
                <a:gd name="adj1" fmla="val 50000"/>
                <a:gd name="adj2" fmla="val 50003"/>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sp>
          <p:nvSpPr>
            <p:cNvPr id="91" name="TextBox 90"/>
            <p:cNvSpPr txBox="1"/>
            <p:nvPr/>
          </p:nvSpPr>
          <p:spPr>
            <a:xfrm>
              <a:off x="4060701"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0" name="Group 139"/>
          <p:cNvGrpSpPr>
            <a:grpSpLocks/>
          </p:cNvGrpSpPr>
          <p:nvPr/>
        </p:nvGrpSpPr>
        <p:grpSpPr bwMode="auto">
          <a:xfrm>
            <a:off x="7540625" y="1355276"/>
            <a:ext cx="1222375" cy="1311275"/>
            <a:chOff x="6228184" y="1484784"/>
            <a:chExt cx="1255713" cy="1360488"/>
          </a:xfrm>
        </p:grpSpPr>
        <p:sp>
          <p:nvSpPr>
            <p:cNvPr id="45183" name="Freeform 7"/>
            <p:cNvSpPr>
              <a:spLocks/>
            </p:cNvSpPr>
            <p:nvPr/>
          </p:nvSpPr>
          <p:spPr bwMode="auto">
            <a:xfrm>
              <a:off x="6249328" y="1504118"/>
              <a:ext cx="1217613" cy="1322388"/>
            </a:xfrm>
            <a:custGeom>
              <a:avLst/>
              <a:gdLst>
                <a:gd name="T0" fmla="*/ 610129 w 2301"/>
                <a:gd name="T1" fmla="*/ 3176 h 2498"/>
                <a:gd name="T2" fmla="*/ 711200 w 2301"/>
                <a:gd name="T3" fmla="*/ 32821 h 2498"/>
                <a:gd name="T4" fmla="*/ 826559 w 2301"/>
                <a:gd name="T5" fmla="*/ 88936 h 2498"/>
                <a:gd name="T6" fmla="*/ 919163 w 2301"/>
                <a:gd name="T7" fmla="*/ 150873 h 2498"/>
                <a:gd name="T8" fmla="*/ 991130 w 2301"/>
                <a:gd name="T9" fmla="*/ 211222 h 2498"/>
                <a:gd name="T10" fmla="*/ 1041400 w 2301"/>
                <a:gd name="T11" fmla="*/ 260984 h 2498"/>
                <a:gd name="T12" fmla="*/ 1068388 w 2301"/>
                <a:gd name="T13" fmla="*/ 293805 h 2498"/>
                <a:gd name="T14" fmla="*/ 1102255 w 2301"/>
                <a:gd name="T15" fmla="*/ 343037 h 2498"/>
                <a:gd name="T16" fmla="*/ 1164167 w 2301"/>
                <a:gd name="T17" fmla="*/ 462677 h 2498"/>
                <a:gd name="T18" fmla="*/ 1197505 w 2301"/>
                <a:gd name="T19" fmla="*/ 564847 h 2498"/>
                <a:gd name="T20" fmla="*/ 1216025 w 2301"/>
                <a:gd name="T21" fmla="*/ 686604 h 2498"/>
                <a:gd name="T22" fmla="*/ 1213380 w 2301"/>
                <a:gd name="T23" fmla="*/ 814184 h 2498"/>
                <a:gd name="T24" fmla="*/ 1192742 w 2301"/>
                <a:gd name="T25" fmla="*/ 924295 h 2498"/>
                <a:gd name="T26" fmla="*/ 1162050 w 2301"/>
                <a:gd name="T27" fmla="*/ 1015348 h 2498"/>
                <a:gd name="T28" fmla="*/ 1129242 w 2301"/>
                <a:gd name="T29" fmla="*/ 1085226 h 2498"/>
                <a:gd name="T30" fmla="*/ 1103842 w 2301"/>
                <a:gd name="T31" fmla="*/ 1129165 h 2498"/>
                <a:gd name="T32" fmla="*/ 1092730 w 2301"/>
                <a:gd name="T33" fmla="*/ 1145046 h 2498"/>
                <a:gd name="T34" fmla="*/ 1022350 w 2301"/>
                <a:gd name="T35" fmla="*/ 1221277 h 2498"/>
                <a:gd name="T36" fmla="*/ 938213 w 2301"/>
                <a:gd name="T37" fmla="*/ 1272626 h 2498"/>
                <a:gd name="T38" fmla="*/ 847725 w 2301"/>
                <a:gd name="T39" fmla="*/ 1303330 h 2498"/>
                <a:gd name="T40" fmla="*/ 758296 w 2301"/>
                <a:gd name="T41" fmla="*/ 1318682 h 2498"/>
                <a:gd name="T42" fmla="*/ 676275 w 2301"/>
                <a:gd name="T43" fmla="*/ 1322388 h 2498"/>
                <a:gd name="T44" fmla="*/ 603779 w 2301"/>
                <a:gd name="T45" fmla="*/ 1320270 h 2498"/>
                <a:gd name="T46" fmla="*/ 557742 w 2301"/>
                <a:gd name="T47" fmla="*/ 1314447 h 2498"/>
                <a:gd name="T48" fmla="*/ 511704 w 2301"/>
                <a:gd name="T49" fmla="*/ 1309154 h 2498"/>
                <a:gd name="T50" fmla="*/ 394758 w 2301"/>
                <a:gd name="T51" fmla="*/ 1304389 h 2498"/>
                <a:gd name="T52" fmla="*/ 308504 w 2301"/>
                <a:gd name="T53" fmla="*/ 1305977 h 2498"/>
                <a:gd name="T54" fmla="*/ 239713 w 2301"/>
                <a:gd name="T55" fmla="*/ 1309683 h 2498"/>
                <a:gd name="T56" fmla="*/ 203200 w 2301"/>
                <a:gd name="T57" fmla="*/ 1312330 h 2498"/>
                <a:gd name="T58" fmla="*/ 127529 w 2301"/>
                <a:gd name="T59" fmla="*/ 1312330 h 2498"/>
                <a:gd name="T60" fmla="*/ 9525 w 2301"/>
                <a:gd name="T61" fmla="*/ 1296448 h 2498"/>
                <a:gd name="T62" fmla="*/ 47625 w 2301"/>
                <a:gd name="T63" fmla="*/ 1261509 h 2498"/>
                <a:gd name="T64" fmla="*/ 88900 w 2301"/>
                <a:gd name="T65" fmla="*/ 1212277 h 2498"/>
                <a:gd name="T66" fmla="*/ 124354 w 2301"/>
                <a:gd name="T67" fmla="*/ 1147164 h 2498"/>
                <a:gd name="T68" fmla="*/ 147638 w 2301"/>
                <a:gd name="T69" fmla="*/ 1065639 h 2498"/>
                <a:gd name="T70" fmla="*/ 149754 w 2301"/>
                <a:gd name="T71" fmla="*/ 967175 h 2498"/>
                <a:gd name="T72" fmla="*/ 123825 w 2301"/>
                <a:gd name="T73" fmla="*/ 851241 h 2498"/>
                <a:gd name="T74" fmla="*/ 105304 w 2301"/>
                <a:gd name="T75" fmla="*/ 799891 h 2498"/>
                <a:gd name="T76" fmla="*/ 95779 w 2301"/>
                <a:gd name="T77" fmla="*/ 762305 h 2498"/>
                <a:gd name="T78" fmla="*/ 89429 w 2301"/>
                <a:gd name="T79" fmla="*/ 708838 h 2498"/>
                <a:gd name="T80" fmla="*/ 97367 w 2301"/>
                <a:gd name="T81" fmla="*/ 651665 h 2498"/>
                <a:gd name="T82" fmla="*/ 103188 w 2301"/>
                <a:gd name="T83" fmla="*/ 633137 h 2498"/>
                <a:gd name="T84" fmla="*/ 114829 w 2301"/>
                <a:gd name="T85" fmla="*/ 583905 h 2498"/>
                <a:gd name="T86" fmla="*/ 125942 w 2301"/>
                <a:gd name="T87" fmla="*/ 512439 h 2498"/>
                <a:gd name="T88" fmla="*/ 131763 w 2301"/>
                <a:gd name="T89" fmla="*/ 426150 h 2498"/>
                <a:gd name="T90" fmla="*/ 125413 w 2301"/>
                <a:gd name="T91" fmla="*/ 331920 h 2498"/>
                <a:gd name="T92" fmla="*/ 100013 w 2301"/>
                <a:gd name="T93" fmla="*/ 236632 h 2498"/>
                <a:gd name="T94" fmla="*/ 50271 w 2301"/>
                <a:gd name="T95" fmla="*/ 148755 h 2498"/>
                <a:gd name="T96" fmla="*/ 22225 w 2301"/>
                <a:gd name="T97" fmla="*/ 91583 h 2498"/>
                <a:gd name="T98" fmla="*/ 55563 w 2301"/>
                <a:gd name="T99" fmla="*/ 85230 h 2498"/>
                <a:gd name="T100" fmla="*/ 98954 w 2301"/>
                <a:gd name="T101" fmla="*/ 77289 h 2498"/>
                <a:gd name="T102" fmla="*/ 170392 w 2301"/>
                <a:gd name="T103" fmla="*/ 63525 h 2498"/>
                <a:gd name="T104" fmla="*/ 260350 w 2301"/>
                <a:gd name="T105" fmla="*/ 46056 h 2498"/>
                <a:gd name="T106" fmla="*/ 328613 w 2301"/>
                <a:gd name="T107" fmla="*/ 31233 h 2498"/>
                <a:gd name="T108" fmla="*/ 359304 w 2301"/>
                <a:gd name="T109" fmla="*/ 23822 h 2498"/>
                <a:gd name="T110" fmla="*/ 418042 w 2301"/>
                <a:gd name="T111" fmla="*/ 12176 h 2498"/>
                <a:gd name="T112" fmla="*/ 492654 w 2301"/>
                <a:gd name="T113" fmla="*/ 2647 h 24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a:lstStyle/>
            <a:p>
              <a:endParaRPr lang="en-US"/>
            </a:p>
          </p:txBody>
        </p:sp>
        <p:sp>
          <p:nvSpPr>
            <p:cNvPr id="45184" name="Freeform 8"/>
            <p:cNvSpPr>
              <a:spLocks/>
            </p:cNvSpPr>
            <p:nvPr/>
          </p:nvSpPr>
          <p:spPr bwMode="auto">
            <a:xfrm>
              <a:off x="6228184" y="1484784"/>
              <a:ext cx="1255713" cy="1360488"/>
            </a:xfrm>
            <a:custGeom>
              <a:avLst/>
              <a:gdLst>
                <a:gd name="T0" fmla="*/ 662546 w 2371"/>
                <a:gd name="T1" fmla="*/ 10054 h 2571"/>
                <a:gd name="T2" fmla="*/ 817193 w 2371"/>
                <a:gd name="T3" fmla="*/ 71438 h 2571"/>
                <a:gd name="T4" fmla="*/ 950126 w 2371"/>
                <a:gd name="T5" fmla="*/ 155575 h 2571"/>
                <a:gd name="T6" fmla="*/ 1043338 w 2371"/>
                <a:gd name="T7" fmla="*/ 236538 h 2571"/>
                <a:gd name="T8" fmla="*/ 1095770 w 2371"/>
                <a:gd name="T9" fmla="*/ 293158 h 2571"/>
                <a:gd name="T10" fmla="*/ 1137080 w 2371"/>
                <a:gd name="T11" fmla="*/ 351896 h 2571"/>
                <a:gd name="T12" fmla="*/ 1214933 w 2371"/>
                <a:gd name="T13" fmla="*/ 512234 h 2571"/>
                <a:gd name="T14" fmla="*/ 1249358 w 2371"/>
                <a:gd name="T15" fmla="*/ 657225 h 2571"/>
                <a:gd name="T16" fmla="*/ 1254654 w 2371"/>
                <a:gd name="T17" fmla="*/ 793750 h 2571"/>
                <a:gd name="T18" fmla="*/ 1230292 w 2371"/>
                <a:gd name="T19" fmla="*/ 949325 h 2571"/>
                <a:gd name="T20" fmla="*/ 1187393 w 2371"/>
                <a:gd name="T21" fmla="*/ 1069446 h 2571"/>
                <a:gd name="T22" fmla="*/ 1146083 w 2371"/>
                <a:gd name="T23" fmla="*/ 1147234 h 2571"/>
                <a:gd name="T24" fmla="*/ 1127547 w 2371"/>
                <a:gd name="T25" fmla="*/ 1175280 h 2571"/>
                <a:gd name="T26" fmla="*/ 1025861 w 2371"/>
                <a:gd name="T27" fmla="*/ 1274763 h 2571"/>
                <a:gd name="T28" fmla="*/ 904050 w 2371"/>
                <a:gd name="T29" fmla="*/ 1331913 h 2571"/>
                <a:gd name="T30" fmla="*/ 779061 w 2371"/>
                <a:gd name="T31" fmla="*/ 1356784 h 2571"/>
                <a:gd name="T32" fmla="*/ 667313 w 2371"/>
                <a:gd name="T33" fmla="*/ 1360488 h 2571"/>
                <a:gd name="T34" fmla="*/ 584693 w 2371"/>
                <a:gd name="T35" fmla="*/ 1354138 h 2571"/>
                <a:gd name="T36" fmla="*/ 527495 w 2371"/>
                <a:gd name="T37" fmla="*/ 1347259 h 2571"/>
                <a:gd name="T38" fmla="*/ 383970 w 2371"/>
                <a:gd name="T39" fmla="*/ 1342496 h 2571"/>
                <a:gd name="T40" fmla="*/ 279106 w 2371"/>
                <a:gd name="T41" fmla="*/ 1346200 h 2571"/>
                <a:gd name="T42" fmla="*/ 221908 w 2371"/>
                <a:gd name="T43" fmla="*/ 1350434 h 2571"/>
                <a:gd name="T44" fmla="*/ 111748 w 2371"/>
                <a:gd name="T45" fmla="*/ 1347259 h 2571"/>
                <a:gd name="T46" fmla="*/ 17477 w 2371"/>
                <a:gd name="T47" fmla="*/ 1322388 h 2571"/>
                <a:gd name="T48" fmla="*/ 145644 w 2371"/>
                <a:gd name="T49" fmla="*/ 1331384 h 2571"/>
                <a:gd name="T50" fmla="*/ 229323 w 2371"/>
                <a:gd name="T51" fmla="*/ 1331384 h 2571"/>
                <a:gd name="T52" fmla="*/ 301350 w 2371"/>
                <a:gd name="T53" fmla="*/ 1326621 h 2571"/>
                <a:gd name="T54" fmla="*/ 413098 w 2371"/>
                <a:gd name="T55" fmla="*/ 1323446 h 2571"/>
                <a:gd name="T56" fmla="*/ 566686 w 2371"/>
                <a:gd name="T57" fmla="*/ 1331913 h 2571"/>
                <a:gd name="T58" fmla="*/ 603229 w 2371"/>
                <a:gd name="T59" fmla="*/ 1336675 h 2571"/>
                <a:gd name="T60" fmla="*/ 694853 w 2371"/>
                <a:gd name="T61" fmla="*/ 1341438 h 2571"/>
                <a:gd name="T62" fmla="*/ 806071 w 2371"/>
                <a:gd name="T63" fmla="*/ 1334559 h 2571"/>
                <a:gd name="T64" fmla="*/ 927882 w 2371"/>
                <a:gd name="T65" fmla="*/ 1303338 h 2571"/>
                <a:gd name="T66" fmla="*/ 1041220 w 2371"/>
                <a:gd name="T67" fmla="*/ 1240367 h 2571"/>
                <a:gd name="T68" fmla="*/ 1113247 w 2371"/>
                <a:gd name="T69" fmla="*/ 1162580 h 2571"/>
                <a:gd name="T70" fmla="*/ 1138668 w 2371"/>
                <a:gd name="T71" fmla="*/ 1121834 h 2571"/>
                <a:gd name="T72" fmla="*/ 1181038 w 2371"/>
                <a:gd name="T73" fmla="*/ 1034521 h 2571"/>
                <a:gd name="T74" fmla="*/ 1219699 w 2371"/>
                <a:gd name="T75" fmla="*/ 908580 h 2571"/>
                <a:gd name="T76" fmla="*/ 1236647 w 2371"/>
                <a:gd name="T77" fmla="*/ 749829 h 2571"/>
                <a:gd name="T78" fmla="*/ 1216522 w 2371"/>
                <a:gd name="T79" fmla="*/ 584200 h 2571"/>
                <a:gd name="T80" fmla="*/ 1165679 w 2371"/>
                <a:gd name="T81" fmla="*/ 443442 h 2571"/>
                <a:gd name="T82" fmla="*/ 1091003 w 2371"/>
                <a:gd name="T83" fmla="*/ 318029 h 2571"/>
                <a:gd name="T84" fmla="*/ 1060286 w 2371"/>
                <a:gd name="T85" fmla="*/ 280458 h 2571"/>
                <a:gd name="T86" fmla="*/ 988788 w 2371"/>
                <a:gd name="T87" fmla="*/ 211667 h 2571"/>
                <a:gd name="T88" fmla="*/ 878628 w 2371"/>
                <a:gd name="T89" fmla="*/ 128588 h 2571"/>
                <a:gd name="T90" fmla="*/ 729807 w 2371"/>
                <a:gd name="T91" fmla="*/ 52388 h 2571"/>
                <a:gd name="T92" fmla="*/ 597404 w 2371"/>
                <a:gd name="T93" fmla="*/ 20638 h 2571"/>
                <a:gd name="T94" fmla="*/ 484596 w 2371"/>
                <a:gd name="T95" fmla="*/ 24342 h 2571"/>
                <a:gd name="T96" fmla="*/ 394032 w 2371"/>
                <a:gd name="T97" fmla="*/ 39688 h 2571"/>
                <a:gd name="T98" fmla="*/ 346897 w 2371"/>
                <a:gd name="T99" fmla="*/ 50800 h 2571"/>
                <a:gd name="T100" fmla="*/ 246800 w 2371"/>
                <a:gd name="T101" fmla="*/ 71967 h 2571"/>
                <a:gd name="T102" fmla="*/ 138759 w 2371"/>
                <a:gd name="T103" fmla="*/ 92604 h 2571"/>
                <a:gd name="T104" fmla="*/ 73616 w 2371"/>
                <a:gd name="T105" fmla="*/ 104775 h 2571"/>
                <a:gd name="T106" fmla="*/ 18007 w 2371"/>
                <a:gd name="T107" fmla="*/ 116417 h 2571"/>
                <a:gd name="T108" fmla="*/ 63554 w 2371"/>
                <a:gd name="T109" fmla="*/ 86254 h 2571"/>
                <a:gd name="T110" fmla="*/ 113867 w 2371"/>
                <a:gd name="T111" fmla="*/ 77788 h 2571"/>
                <a:gd name="T112" fmla="*/ 213434 w 2371"/>
                <a:gd name="T113" fmla="*/ 59267 h 2571"/>
                <a:gd name="T114" fmla="*/ 339482 w 2371"/>
                <a:gd name="T115" fmla="*/ 33338 h 2571"/>
                <a:gd name="T116" fmla="*/ 375496 w 2371"/>
                <a:gd name="T117" fmla="*/ 23813 h 2571"/>
                <a:gd name="T118" fmla="*/ 457586 w 2371"/>
                <a:gd name="T119" fmla="*/ 8467 h 2571"/>
                <a:gd name="T120" fmla="*/ 565097 w 2371"/>
                <a:gd name="T121" fmla="*/ 0 h 25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a:lstStyle/>
            <a:p>
              <a:endParaRPr lang="en-US"/>
            </a:p>
          </p:txBody>
        </p:sp>
      </p:grpSp>
      <p:sp>
        <p:nvSpPr>
          <p:cNvPr id="133" name="Freeform 12"/>
          <p:cNvSpPr>
            <a:spLocks/>
          </p:cNvSpPr>
          <p:nvPr/>
        </p:nvSpPr>
        <p:spPr bwMode="auto">
          <a:xfrm>
            <a:off x="7240588" y="1471163"/>
            <a:ext cx="660400" cy="1165225"/>
          </a:xfrm>
          <a:custGeom>
            <a:avLst/>
            <a:gdLst>
              <a:gd name="T0" fmla="*/ 321808 w 905"/>
              <a:gd name="T1" fmla="*/ 12836 h 1634"/>
              <a:gd name="T2" fmla="*/ 376537 w 905"/>
              <a:gd name="T3" fmla="*/ 37795 h 1634"/>
              <a:gd name="T4" fmla="*/ 415213 w 905"/>
              <a:gd name="T5" fmla="*/ 58475 h 1634"/>
              <a:gd name="T6" fmla="*/ 437105 w 905"/>
              <a:gd name="T7" fmla="*/ 74164 h 1634"/>
              <a:gd name="T8" fmla="*/ 443672 w 905"/>
              <a:gd name="T9" fmla="*/ 79155 h 1634"/>
              <a:gd name="T10" fmla="*/ 463375 w 905"/>
              <a:gd name="T11" fmla="*/ 96270 h 1634"/>
              <a:gd name="T12" fmla="*/ 488915 w 905"/>
              <a:gd name="T13" fmla="*/ 121942 h 1634"/>
              <a:gd name="T14" fmla="*/ 516644 w 905"/>
              <a:gd name="T15" fmla="*/ 153319 h 1634"/>
              <a:gd name="T16" fmla="*/ 542914 w 905"/>
              <a:gd name="T17" fmla="*/ 187548 h 1634"/>
              <a:gd name="T18" fmla="*/ 625373 w 905"/>
              <a:gd name="T19" fmla="*/ 315196 h 1634"/>
              <a:gd name="T20" fmla="*/ 647995 w 905"/>
              <a:gd name="T21" fmla="*/ 380089 h 1634"/>
              <a:gd name="T22" fmla="*/ 658941 w 905"/>
              <a:gd name="T23" fmla="*/ 449974 h 1634"/>
              <a:gd name="T24" fmla="*/ 659670 w 905"/>
              <a:gd name="T25" fmla="*/ 521998 h 1634"/>
              <a:gd name="T26" fmla="*/ 652373 w 905"/>
              <a:gd name="T27" fmla="*/ 595449 h 1634"/>
              <a:gd name="T28" fmla="*/ 637779 w 905"/>
              <a:gd name="T29" fmla="*/ 669612 h 1634"/>
              <a:gd name="T30" fmla="*/ 618076 w 905"/>
              <a:gd name="T31" fmla="*/ 741636 h 1634"/>
              <a:gd name="T32" fmla="*/ 594725 w 905"/>
              <a:gd name="T33" fmla="*/ 810095 h 1634"/>
              <a:gd name="T34" fmla="*/ 569914 w 905"/>
              <a:gd name="T35" fmla="*/ 874275 h 1634"/>
              <a:gd name="T36" fmla="*/ 545104 w 905"/>
              <a:gd name="T37" fmla="*/ 931324 h 1634"/>
              <a:gd name="T38" fmla="*/ 521752 w 905"/>
              <a:gd name="T39" fmla="*/ 980529 h 1634"/>
              <a:gd name="T40" fmla="*/ 501320 w 905"/>
              <a:gd name="T41" fmla="*/ 1020463 h 1634"/>
              <a:gd name="T42" fmla="*/ 485996 w 905"/>
              <a:gd name="T43" fmla="*/ 1048275 h 1634"/>
              <a:gd name="T44" fmla="*/ 477239 w 905"/>
              <a:gd name="T45" fmla="*/ 1063250 h 1634"/>
              <a:gd name="T46" fmla="*/ 463375 w 905"/>
              <a:gd name="T47" fmla="*/ 1086783 h 1634"/>
              <a:gd name="T48" fmla="*/ 427618 w 905"/>
              <a:gd name="T49" fmla="*/ 1123865 h 1634"/>
              <a:gd name="T50" fmla="*/ 382375 w 905"/>
              <a:gd name="T51" fmla="*/ 1153102 h 1634"/>
              <a:gd name="T52" fmla="*/ 329105 w 905"/>
              <a:gd name="T53" fmla="*/ 1148110 h 1634"/>
              <a:gd name="T54" fmla="*/ 282403 w 905"/>
              <a:gd name="T55" fmla="*/ 1113881 h 1634"/>
              <a:gd name="T56" fmla="*/ 244457 w 905"/>
              <a:gd name="T57" fmla="*/ 1082504 h 1634"/>
              <a:gd name="T58" fmla="*/ 215998 w 905"/>
              <a:gd name="T59" fmla="*/ 1056119 h 1634"/>
              <a:gd name="T60" fmla="*/ 196296 w 905"/>
              <a:gd name="T61" fmla="*/ 1036152 h 1634"/>
              <a:gd name="T62" fmla="*/ 185350 w 905"/>
              <a:gd name="T63" fmla="*/ 1024742 h 1634"/>
              <a:gd name="T64" fmla="*/ 152512 w 905"/>
              <a:gd name="T65" fmla="*/ 982668 h 1634"/>
              <a:gd name="T66" fmla="*/ 102161 w 905"/>
              <a:gd name="T67" fmla="*/ 904939 h 1634"/>
              <a:gd name="T68" fmla="*/ 64945 w 905"/>
              <a:gd name="T69" fmla="*/ 832202 h 1634"/>
              <a:gd name="T70" fmla="*/ 40135 w 905"/>
              <a:gd name="T71" fmla="*/ 767309 h 1634"/>
              <a:gd name="T72" fmla="*/ 18973 w 905"/>
              <a:gd name="T73" fmla="*/ 692432 h 1634"/>
              <a:gd name="T74" fmla="*/ 4378 w 905"/>
              <a:gd name="T75" fmla="*/ 602580 h 1634"/>
              <a:gd name="T76" fmla="*/ 0 w 905"/>
              <a:gd name="T77" fmla="*/ 518432 h 1634"/>
              <a:gd name="T78" fmla="*/ 5108 w 905"/>
              <a:gd name="T79" fmla="*/ 440703 h 1634"/>
              <a:gd name="T80" fmla="*/ 16054 w 905"/>
              <a:gd name="T81" fmla="*/ 370818 h 1634"/>
              <a:gd name="T82" fmla="*/ 30648 w 905"/>
              <a:gd name="T83" fmla="*/ 309491 h 1634"/>
              <a:gd name="T84" fmla="*/ 47432 w 905"/>
              <a:gd name="T85" fmla="*/ 258860 h 1634"/>
              <a:gd name="T86" fmla="*/ 63486 w 905"/>
              <a:gd name="T87" fmla="*/ 218212 h 1634"/>
              <a:gd name="T88" fmla="*/ 76621 w 905"/>
              <a:gd name="T89" fmla="*/ 190401 h 1634"/>
              <a:gd name="T90" fmla="*/ 83918 w 905"/>
              <a:gd name="T91" fmla="*/ 176139 h 1634"/>
              <a:gd name="T92" fmla="*/ 103621 w 905"/>
              <a:gd name="T93" fmla="*/ 142622 h 1634"/>
              <a:gd name="T94" fmla="*/ 148864 w 905"/>
              <a:gd name="T95" fmla="*/ 88426 h 1634"/>
              <a:gd name="T96" fmla="*/ 199944 w 905"/>
              <a:gd name="T97" fmla="*/ 45639 h 1634"/>
              <a:gd name="T98" fmla="*/ 256863 w 905"/>
              <a:gd name="T99" fmla="*/ 12836 h 1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a:lstStyle/>
          <a:p>
            <a:endParaRPr lang="en-US"/>
          </a:p>
        </p:txBody>
      </p:sp>
      <p:sp>
        <p:nvSpPr>
          <p:cNvPr id="134" name="Freeform 13"/>
          <p:cNvSpPr>
            <a:spLocks/>
          </p:cNvSpPr>
          <p:nvPr/>
        </p:nvSpPr>
        <p:spPr bwMode="auto">
          <a:xfrm>
            <a:off x="7223125" y="1463226"/>
            <a:ext cx="371475" cy="1181100"/>
          </a:xfrm>
          <a:custGeom>
            <a:avLst/>
            <a:gdLst>
              <a:gd name="T0" fmla="*/ 302414 w 511"/>
              <a:gd name="T1" fmla="*/ 8548 h 1658"/>
              <a:gd name="T2" fmla="*/ 244258 w 511"/>
              <a:gd name="T3" fmla="*/ 37043 h 1658"/>
              <a:gd name="T4" fmla="*/ 189736 w 511"/>
              <a:gd name="T5" fmla="*/ 74086 h 1658"/>
              <a:gd name="T6" fmla="*/ 141757 w 511"/>
              <a:gd name="T7" fmla="*/ 121814 h 1658"/>
              <a:gd name="T8" fmla="*/ 101047 w 511"/>
              <a:gd name="T9" fmla="*/ 181653 h 1658"/>
              <a:gd name="T10" fmla="*/ 97412 w 511"/>
              <a:gd name="T11" fmla="*/ 189489 h 1658"/>
              <a:gd name="T12" fmla="*/ 86508 w 511"/>
              <a:gd name="T13" fmla="*/ 211572 h 1658"/>
              <a:gd name="T14" fmla="*/ 71969 w 511"/>
              <a:gd name="T15" fmla="*/ 245766 h 1658"/>
              <a:gd name="T16" fmla="*/ 55976 w 511"/>
              <a:gd name="T17" fmla="*/ 291357 h 1658"/>
              <a:gd name="T18" fmla="*/ 39256 w 511"/>
              <a:gd name="T19" fmla="*/ 346921 h 1658"/>
              <a:gd name="T20" fmla="*/ 26897 w 511"/>
              <a:gd name="T21" fmla="*/ 413171 h 1658"/>
              <a:gd name="T22" fmla="*/ 18174 w 511"/>
              <a:gd name="T23" fmla="*/ 486545 h 1658"/>
              <a:gd name="T24" fmla="*/ 17447 w 511"/>
              <a:gd name="T25" fmla="*/ 567042 h 1658"/>
              <a:gd name="T26" fmla="*/ 26897 w 511"/>
              <a:gd name="T27" fmla="*/ 654663 h 1658"/>
              <a:gd name="T28" fmla="*/ 47979 w 511"/>
              <a:gd name="T29" fmla="*/ 747270 h 1658"/>
              <a:gd name="T30" fmla="*/ 67607 w 511"/>
              <a:gd name="T31" fmla="*/ 805684 h 1658"/>
              <a:gd name="T32" fmla="*/ 98139 w 511"/>
              <a:gd name="T33" fmla="*/ 875496 h 1658"/>
              <a:gd name="T34" fmla="*/ 141757 w 511"/>
              <a:gd name="T35" fmla="*/ 951006 h 1658"/>
              <a:gd name="T36" fmla="*/ 200640 w 511"/>
              <a:gd name="T37" fmla="*/ 1030791 h 1658"/>
              <a:gd name="T38" fmla="*/ 205729 w 511"/>
              <a:gd name="T39" fmla="*/ 1036490 h 1658"/>
              <a:gd name="T40" fmla="*/ 220995 w 511"/>
              <a:gd name="T41" fmla="*/ 1052874 h 1658"/>
              <a:gd name="T42" fmla="*/ 244984 w 511"/>
              <a:gd name="T43" fmla="*/ 1076382 h 1658"/>
              <a:gd name="T44" fmla="*/ 278425 w 511"/>
              <a:gd name="T45" fmla="*/ 1104877 h 1658"/>
              <a:gd name="T46" fmla="*/ 320588 w 511"/>
              <a:gd name="T47" fmla="*/ 1138358 h 1658"/>
              <a:gd name="T48" fmla="*/ 371475 w 511"/>
              <a:gd name="T49" fmla="*/ 1172552 h 1658"/>
              <a:gd name="T50" fmla="*/ 326404 w 511"/>
              <a:gd name="T51" fmla="*/ 1163291 h 1658"/>
              <a:gd name="T52" fmla="*/ 281332 w 511"/>
              <a:gd name="T53" fmla="*/ 1130522 h 1658"/>
              <a:gd name="T54" fmla="*/ 244984 w 511"/>
              <a:gd name="T55" fmla="*/ 1099178 h 1658"/>
              <a:gd name="T56" fmla="*/ 216633 w 511"/>
              <a:gd name="T57" fmla="*/ 1073533 h 1658"/>
              <a:gd name="T58" fmla="*/ 198459 w 511"/>
              <a:gd name="T59" fmla="*/ 1053587 h 1658"/>
              <a:gd name="T60" fmla="*/ 188282 w 511"/>
              <a:gd name="T61" fmla="*/ 1042901 h 1658"/>
              <a:gd name="T62" fmla="*/ 154842 w 511"/>
              <a:gd name="T63" fmla="*/ 1000159 h 1658"/>
              <a:gd name="T64" fmla="*/ 103228 w 511"/>
              <a:gd name="T65" fmla="*/ 921087 h 1658"/>
              <a:gd name="T66" fmla="*/ 64699 w 511"/>
              <a:gd name="T67" fmla="*/ 846289 h 1658"/>
              <a:gd name="T68" fmla="*/ 39256 w 511"/>
              <a:gd name="T69" fmla="*/ 780751 h 1658"/>
              <a:gd name="T70" fmla="*/ 18901 w 511"/>
              <a:gd name="T71" fmla="*/ 705241 h 1658"/>
              <a:gd name="T72" fmla="*/ 4362 w 511"/>
              <a:gd name="T73" fmla="*/ 617620 h 1658"/>
              <a:gd name="T74" fmla="*/ 0 w 511"/>
              <a:gd name="T75" fmla="*/ 533561 h 1658"/>
              <a:gd name="T76" fmla="*/ 3635 w 511"/>
              <a:gd name="T77" fmla="*/ 452351 h 1658"/>
              <a:gd name="T78" fmla="*/ 14539 w 511"/>
              <a:gd name="T79" fmla="*/ 379690 h 1658"/>
              <a:gd name="T80" fmla="*/ 29805 w 511"/>
              <a:gd name="T81" fmla="*/ 315577 h 1658"/>
              <a:gd name="T82" fmla="*/ 47252 w 511"/>
              <a:gd name="T83" fmla="*/ 262150 h 1658"/>
              <a:gd name="T84" fmla="*/ 63245 w 511"/>
              <a:gd name="T85" fmla="*/ 220833 h 1658"/>
              <a:gd name="T86" fmla="*/ 76330 w 511"/>
              <a:gd name="T87" fmla="*/ 191626 h 1658"/>
              <a:gd name="T88" fmla="*/ 85054 w 511"/>
              <a:gd name="T89" fmla="*/ 175954 h 1658"/>
              <a:gd name="T90" fmla="*/ 104682 w 511"/>
              <a:gd name="T91" fmla="*/ 143185 h 1658"/>
              <a:gd name="T92" fmla="*/ 146118 w 511"/>
              <a:gd name="T93" fmla="*/ 89758 h 1658"/>
              <a:gd name="T94" fmla="*/ 196278 w 511"/>
              <a:gd name="T95" fmla="*/ 47728 h 1658"/>
              <a:gd name="T96" fmla="*/ 249346 w 511"/>
              <a:gd name="T97" fmla="*/ 14247 h 16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a:lstStyle/>
          <a:p>
            <a:endParaRPr lang="en-US"/>
          </a:p>
        </p:txBody>
      </p:sp>
      <p:sp>
        <p:nvSpPr>
          <p:cNvPr id="135" name="Freeform 14"/>
          <p:cNvSpPr>
            <a:spLocks/>
          </p:cNvSpPr>
          <p:nvPr/>
        </p:nvSpPr>
        <p:spPr bwMode="auto">
          <a:xfrm>
            <a:off x="6243638" y="1377501"/>
            <a:ext cx="1350962" cy="1374775"/>
          </a:xfrm>
          <a:custGeom>
            <a:avLst/>
            <a:gdLst>
              <a:gd name="T0" fmla="*/ 849280 w 1850"/>
              <a:gd name="T1" fmla="*/ 713 h 1927"/>
              <a:gd name="T2" fmla="*/ 981456 w 1850"/>
              <a:gd name="T3" fmla="*/ 12128 h 1927"/>
              <a:gd name="T4" fmla="*/ 1175702 w 1850"/>
              <a:gd name="T5" fmla="*/ 44233 h 1927"/>
              <a:gd name="T6" fmla="*/ 1257490 w 1850"/>
              <a:gd name="T7" fmla="*/ 84898 h 1927"/>
              <a:gd name="T8" fmla="*/ 1090993 w 1850"/>
              <a:gd name="T9" fmla="*/ 44946 h 1927"/>
              <a:gd name="T10" fmla="*/ 860234 w 1850"/>
              <a:gd name="T11" fmla="*/ 19263 h 1927"/>
              <a:gd name="T12" fmla="*/ 816419 w 1850"/>
              <a:gd name="T13" fmla="*/ 16409 h 1927"/>
              <a:gd name="T14" fmla="*/ 701040 w 1850"/>
              <a:gd name="T15" fmla="*/ 20689 h 1927"/>
              <a:gd name="T16" fmla="*/ 537464 w 1850"/>
              <a:gd name="T17" fmla="*/ 42806 h 1927"/>
              <a:gd name="T18" fmla="*/ 352711 w 1850"/>
              <a:gd name="T19" fmla="*/ 99166 h 1927"/>
              <a:gd name="T20" fmla="*/ 174530 w 1850"/>
              <a:gd name="T21" fmla="*/ 204040 h 1927"/>
              <a:gd name="T22" fmla="*/ 150431 w 1850"/>
              <a:gd name="T23" fmla="*/ 224730 h 1927"/>
              <a:gd name="T24" fmla="*/ 100044 w 1850"/>
              <a:gd name="T25" fmla="*/ 282517 h 1927"/>
              <a:gd name="T26" fmla="*/ 46736 w 1850"/>
              <a:gd name="T27" fmla="*/ 370982 h 1927"/>
              <a:gd name="T28" fmla="*/ 18256 w 1850"/>
              <a:gd name="T29" fmla="*/ 487984 h 1927"/>
              <a:gd name="T30" fmla="*/ 39433 w 1850"/>
              <a:gd name="T31" fmla="*/ 627103 h 1927"/>
              <a:gd name="T32" fmla="*/ 62801 w 1850"/>
              <a:gd name="T33" fmla="*/ 681323 h 1927"/>
              <a:gd name="T34" fmla="*/ 80327 w 1850"/>
              <a:gd name="T35" fmla="*/ 741965 h 1927"/>
              <a:gd name="T36" fmla="*/ 86169 w 1850"/>
              <a:gd name="T37" fmla="*/ 815448 h 1927"/>
              <a:gd name="T38" fmla="*/ 90551 w 1850"/>
              <a:gd name="T39" fmla="*/ 863961 h 1927"/>
              <a:gd name="T40" fmla="*/ 114649 w 1850"/>
              <a:gd name="T41" fmla="*/ 960274 h 1927"/>
              <a:gd name="T42" fmla="*/ 178181 w 1850"/>
              <a:gd name="T43" fmla="*/ 1086550 h 1927"/>
              <a:gd name="T44" fmla="*/ 300863 w 1850"/>
              <a:gd name="T45" fmla="*/ 1225669 h 1927"/>
              <a:gd name="T46" fmla="*/ 358553 w 1850"/>
              <a:gd name="T47" fmla="*/ 1270615 h 1927"/>
              <a:gd name="T48" fmla="*/ 421354 w 1850"/>
              <a:gd name="T49" fmla="*/ 1304859 h 1927"/>
              <a:gd name="T50" fmla="*/ 529431 w 1850"/>
              <a:gd name="T51" fmla="*/ 1341244 h 1927"/>
              <a:gd name="T52" fmla="*/ 678402 w 1850"/>
              <a:gd name="T53" fmla="*/ 1358366 h 1927"/>
              <a:gd name="T54" fmla="*/ 818610 w 1850"/>
              <a:gd name="T55" fmla="*/ 1344098 h 1927"/>
              <a:gd name="T56" fmla="*/ 928147 w 1850"/>
              <a:gd name="T57" fmla="*/ 1328402 h 1927"/>
              <a:gd name="T58" fmla="*/ 1009205 w 1850"/>
              <a:gd name="T59" fmla="*/ 1324122 h 1927"/>
              <a:gd name="T60" fmla="*/ 1085151 w 1850"/>
              <a:gd name="T61" fmla="*/ 1319841 h 1927"/>
              <a:gd name="T62" fmla="*/ 1204182 w 1850"/>
              <a:gd name="T63" fmla="*/ 1302719 h 1927"/>
              <a:gd name="T64" fmla="*/ 1331976 w 1850"/>
              <a:gd name="T65" fmla="*/ 1267761 h 1927"/>
              <a:gd name="T66" fmla="*/ 1252378 w 1850"/>
              <a:gd name="T67" fmla="*/ 1310567 h 1927"/>
              <a:gd name="T68" fmla="*/ 1123854 w 1850"/>
              <a:gd name="T69" fmla="*/ 1333396 h 1927"/>
              <a:gd name="T70" fmla="*/ 1028192 w 1850"/>
              <a:gd name="T71" fmla="*/ 1339817 h 1927"/>
              <a:gd name="T72" fmla="*/ 961739 w 1850"/>
              <a:gd name="T73" fmla="*/ 1343384 h 1927"/>
              <a:gd name="T74" fmla="*/ 847820 w 1850"/>
              <a:gd name="T75" fmla="*/ 1356226 h 1927"/>
              <a:gd name="T76" fmla="*/ 711993 w 1850"/>
              <a:gd name="T77" fmla="*/ 1374062 h 1927"/>
              <a:gd name="T78" fmla="*/ 559371 w 1850"/>
              <a:gd name="T79" fmla="*/ 1365500 h 1927"/>
              <a:gd name="T80" fmla="*/ 436689 w 1850"/>
              <a:gd name="T81" fmla="*/ 1329829 h 1927"/>
              <a:gd name="T82" fmla="*/ 359283 w 1850"/>
              <a:gd name="T83" fmla="*/ 1292017 h 1927"/>
              <a:gd name="T84" fmla="*/ 331533 w 1850"/>
              <a:gd name="T85" fmla="*/ 1274182 h 1927"/>
              <a:gd name="T86" fmla="*/ 187674 w 1850"/>
              <a:gd name="T87" fmla="*/ 1130783 h 1927"/>
              <a:gd name="T88" fmla="*/ 108807 w 1850"/>
              <a:gd name="T89" fmla="*/ 995232 h 1927"/>
              <a:gd name="T90" fmla="*/ 76676 w 1850"/>
              <a:gd name="T91" fmla="*/ 886077 h 1927"/>
              <a:gd name="T92" fmla="*/ 68643 w 1850"/>
              <a:gd name="T93" fmla="*/ 821869 h 1927"/>
              <a:gd name="T94" fmla="*/ 65722 w 1850"/>
              <a:gd name="T95" fmla="*/ 761227 h 1927"/>
              <a:gd name="T96" fmla="*/ 48196 w 1850"/>
              <a:gd name="T97" fmla="*/ 689884 h 1927"/>
              <a:gd name="T98" fmla="*/ 24098 w 1850"/>
              <a:gd name="T99" fmla="*/ 634951 h 1927"/>
              <a:gd name="T100" fmla="*/ 0 w 1850"/>
              <a:gd name="T101" fmla="*/ 494405 h 1927"/>
              <a:gd name="T102" fmla="*/ 25559 w 1850"/>
              <a:gd name="T103" fmla="*/ 376690 h 1927"/>
              <a:gd name="T104" fmla="*/ 76676 w 1850"/>
              <a:gd name="T105" fmla="*/ 283944 h 1927"/>
              <a:gd name="T106" fmla="*/ 129984 w 1850"/>
              <a:gd name="T107" fmla="*/ 220449 h 1927"/>
              <a:gd name="T108" fmla="*/ 162115 w 1850"/>
              <a:gd name="T109" fmla="*/ 191912 h 1927"/>
              <a:gd name="T110" fmla="*/ 298672 w 1850"/>
              <a:gd name="T111" fmla="*/ 104874 h 1927"/>
              <a:gd name="T112" fmla="*/ 487077 w 1850"/>
              <a:gd name="T113" fmla="*/ 36385 h 1927"/>
              <a:gd name="T114" fmla="*/ 661606 w 1850"/>
              <a:gd name="T115" fmla="*/ 7134 h 1927"/>
              <a:gd name="T116" fmla="*/ 794512 w 1850"/>
              <a:gd name="T117" fmla="*/ 0 h 19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a:lstStyle/>
          <a:p>
            <a:endParaRPr lang="en-US"/>
          </a:p>
        </p:txBody>
      </p:sp>
      <p:sp>
        <p:nvSpPr>
          <p:cNvPr id="136" name="Freeform 15"/>
          <p:cNvSpPr>
            <a:spLocks/>
          </p:cNvSpPr>
          <p:nvPr/>
        </p:nvSpPr>
        <p:spPr bwMode="auto">
          <a:xfrm>
            <a:off x="7526338" y="1461638"/>
            <a:ext cx="393700" cy="1185863"/>
          </a:xfrm>
          <a:custGeom>
            <a:avLst/>
            <a:gdLst>
              <a:gd name="T0" fmla="*/ 57185 w 537"/>
              <a:gd name="T1" fmla="*/ 12828 h 1664"/>
              <a:gd name="T2" fmla="*/ 107039 w 537"/>
              <a:gd name="T3" fmla="*/ 35633 h 1664"/>
              <a:gd name="T4" fmla="*/ 141497 w 537"/>
              <a:gd name="T5" fmla="*/ 55587 h 1664"/>
              <a:gd name="T6" fmla="*/ 162026 w 537"/>
              <a:gd name="T7" fmla="*/ 69840 h 1664"/>
              <a:gd name="T8" fmla="*/ 169357 w 537"/>
              <a:gd name="T9" fmla="*/ 76254 h 1664"/>
              <a:gd name="T10" fmla="*/ 191351 w 537"/>
              <a:gd name="T11" fmla="*/ 95496 h 1664"/>
              <a:gd name="T12" fmla="*/ 217745 w 537"/>
              <a:gd name="T13" fmla="*/ 122577 h 1664"/>
              <a:gd name="T14" fmla="*/ 247071 w 537"/>
              <a:gd name="T15" fmla="*/ 154647 h 1664"/>
              <a:gd name="T16" fmla="*/ 271998 w 537"/>
              <a:gd name="T17" fmla="*/ 187429 h 1664"/>
              <a:gd name="T18" fmla="*/ 355576 w 537"/>
              <a:gd name="T19" fmla="*/ 316420 h 1664"/>
              <a:gd name="T20" fmla="*/ 379770 w 537"/>
              <a:gd name="T21" fmla="*/ 383410 h 1664"/>
              <a:gd name="T22" fmla="*/ 391501 w 537"/>
              <a:gd name="T23" fmla="*/ 453963 h 1664"/>
              <a:gd name="T24" fmla="*/ 392967 w 537"/>
              <a:gd name="T25" fmla="*/ 526654 h 1664"/>
              <a:gd name="T26" fmla="*/ 386369 w 537"/>
              <a:gd name="T27" fmla="*/ 601483 h 1664"/>
              <a:gd name="T28" fmla="*/ 373172 w 537"/>
              <a:gd name="T29" fmla="*/ 676312 h 1664"/>
              <a:gd name="T30" fmla="*/ 353377 w 537"/>
              <a:gd name="T31" fmla="*/ 748291 h 1664"/>
              <a:gd name="T32" fmla="*/ 330649 w 537"/>
              <a:gd name="T33" fmla="*/ 817419 h 1664"/>
              <a:gd name="T34" fmla="*/ 305722 w 537"/>
              <a:gd name="T35" fmla="*/ 881558 h 1664"/>
              <a:gd name="T36" fmla="*/ 280795 w 537"/>
              <a:gd name="T37" fmla="*/ 939996 h 1664"/>
              <a:gd name="T38" fmla="*/ 256601 w 537"/>
              <a:gd name="T39" fmla="*/ 989882 h 1664"/>
              <a:gd name="T40" fmla="*/ 235340 w 537"/>
              <a:gd name="T41" fmla="*/ 1031216 h 1664"/>
              <a:gd name="T42" fmla="*/ 217745 w 537"/>
              <a:gd name="T43" fmla="*/ 1061148 h 1664"/>
              <a:gd name="T44" fmla="*/ 207481 w 537"/>
              <a:gd name="T45" fmla="*/ 1079677 h 1664"/>
              <a:gd name="T46" fmla="*/ 192818 w 537"/>
              <a:gd name="T47" fmla="*/ 1104620 h 1664"/>
              <a:gd name="T48" fmla="*/ 157627 w 537"/>
              <a:gd name="T49" fmla="*/ 1141678 h 1664"/>
              <a:gd name="T50" fmla="*/ 112905 w 537"/>
              <a:gd name="T51" fmla="*/ 1173035 h 1664"/>
              <a:gd name="T52" fmla="*/ 69649 w 537"/>
              <a:gd name="T53" fmla="*/ 1174460 h 1664"/>
              <a:gd name="T54" fmla="*/ 119503 w 537"/>
              <a:gd name="T55" fmla="*/ 1148092 h 1664"/>
              <a:gd name="T56" fmla="*/ 160559 w 537"/>
              <a:gd name="T57" fmla="*/ 1115310 h 1664"/>
              <a:gd name="T58" fmla="*/ 189885 w 537"/>
              <a:gd name="T59" fmla="*/ 1075401 h 1664"/>
              <a:gd name="T60" fmla="*/ 195017 w 537"/>
              <a:gd name="T61" fmla="*/ 1066849 h 1664"/>
              <a:gd name="T62" fmla="*/ 206747 w 537"/>
              <a:gd name="T63" fmla="*/ 1044757 h 1664"/>
              <a:gd name="T64" fmla="*/ 225076 w 537"/>
              <a:gd name="T65" fmla="*/ 1010549 h 1664"/>
              <a:gd name="T66" fmla="*/ 247804 w 537"/>
              <a:gd name="T67" fmla="*/ 966364 h 1664"/>
              <a:gd name="T68" fmla="*/ 271998 w 537"/>
              <a:gd name="T69" fmla="*/ 912915 h 1664"/>
              <a:gd name="T70" fmla="*/ 296925 w 537"/>
              <a:gd name="T71" fmla="*/ 852339 h 1664"/>
              <a:gd name="T72" fmla="*/ 321118 w 537"/>
              <a:gd name="T73" fmla="*/ 786062 h 1664"/>
              <a:gd name="T74" fmla="*/ 343113 w 537"/>
              <a:gd name="T75" fmla="*/ 715509 h 1664"/>
              <a:gd name="T76" fmla="*/ 359975 w 537"/>
              <a:gd name="T77" fmla="*/ 642818 h 1664"/>
              <a:gd name="T78" fmla="*/ 371706 w 537"/>
              <a:gd name="T79" fmla="*/ 568701 h 1664"/>
              <a:gd name="T80" fmla="*/ 375371 w 537"/>
              <a:gd name="T81" fmla="*/ 495297 h 1664"/>
              <a:gd name="T82" fmla="*/ 369506 w 537"/>
              <a:gd name="T83" fmla="*/ 424032 h 1664"/>
              <a:gd name="T84" fmla="*/ 353377 w 537"/>
              <a:gd name="T85" fmla="*/ 357042 h 1664"/>
              <a:gd name="T86" fmla="*/ 323318 w 537"/>
              <a:gd name="T87" fmla="*/ 294328 h 1664"/>
              <a:gd name="T88" fmla="*/ 244871 w 537"/>
              <a:gd name="T89" fmla="*/ 179590 h 1664"/>
              <a:gd name="T90" fmla="*/ 217012 w 537"/>
              <a:gd name="T91" fmla="*/ 146808 h 1664"/>
              <a:gd name="T92" fmla="*/ 189885 w 537"/>
              <a:gd name="T93" fmla="*/ 118301 h 1664"/>
              <a:gd name="T94" fmla="*/ 166424 w 537"/>
              <a:gd name="T95" fmla="*/ 96921 h 1664"/>
              <a:gd name="T96" fmla="*/ 156160 w 537"/>
              <a:gd name="T97" fmla="*/ 87657 h 1664"/>
              <a:gd name="T98" fmla="*/ 141497 w 537"/>
              <a:gd name="T99" fmla="*/ 76967 h 1664"/>
              <a:gd name="T100" fmla="*/ 111438 w 537"/>
              <a:gd name="T101" fmla="*/ 58438 h 1664"/>
              <a:gd name="T102" fmla="*/ 64517 w 537"/>
              <a:gd name="T103" fmla="*/ 35633 h 1664"/>
              <a:gd name="T104" fmla="*/ 0 w 537"/>
              <a:gd name="T105" fmla="*/ 9977 h 16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a:lstStyle/>
          <a:p>
            <a:endParaRPr lang="en-US"/>
          </a:p>
        </p:txBody>
      </p:sp>
      <p:sp>
        <p:nvSpPr>
          <p:cNvPr id="137" name="Freeform 16"/>
          <p:cNvSpPr>
            <a:spLocks noEditPoints="1"/>
          </p:cNvSpPr>
          <p:nvPr/>
        </p:nvSpPr>
        <p:spPr bwMode="auto">
          <a:xfrm>
            <a:off x="7500938" y="1453701"/>
            <a:ext cx="112712" cy="1201737"/>
          </a:xfrm>
          <a:custGeom>
            <a:avLst/>
            <a:gdLst>
              <a:gd name="T0" fmla="*/ 95032 w 153"/>
              <a:gd name="T1" fmla="*/ 1181791 h 1687"/>
              <a:gd name="T2" fmla="*/ 112712 w 153"/>
              <a:gd name="T3" fmla="*/ 1193189 h 1687"/>
              <a:gd name="T4" fmla="*/ 94295 w 153"/>
              <a:gd name="T5" fmla="*/ 1201737 h 1687"/>
              <a:gd name="T6" fmla="*/ 75141 w 153"/>
              <a:gd name="T7" fmla="*/ 1190339 h 1687"/>
              <a:gd name="T8" fmla="*/ 95032 w 153"/>
              <a:gd name="T9" fmla="*/ 1181791 h 1687"/>
              <a:gd name="T10" fmla="*/ 25784 w 153"/>
              <a:gd name="T11" fmla="*/ 0 h 1687"/>
              <a:gd name="T12" fmla="*/ 50831 w 153"/>
              <a:gd name="T13" fmla="*/ 7836 h 1687"/>
              <a:gd name="T14" fmla="*/ 25047 w 153"/>
              <a:gd name="T15" fmla="*/ 17809 h 1687"/>
              <a:gd name="T16" fmla="*/ 0 w 153"/>
              <a:gd name="T17" fmla="*/ 9261 h 1687"/>
              <a:gd name="T18" fmla="*/ 25784 w 153"/>
              <a:gd name="T19" fmla="*/ 0 h 1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a:lstStyle/>
          <a:p>
            <a:endParaRPr lang="en-US"/>
          </a:p>
        </p:txBody>
      </p:sp>
      <p:sp>
        <p:nvSpPr>
          <p:cNvPr id="138" name="Freeform 17"/>
          <p:cNvSpPr>
            <a:spLocks/>
          </p:cNvSpPr>
          <p:nvPr/>
        </p:nvSpPr>
        <p:spPr bwMode="auto">
          <a:xfrm>
            <a:off x="6745288" y="1528313"/>
            <a:ext cx="87312" cy="84138"/>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39" name="Freeform 18"/>
          <p:cNvSpPr>
            <a:spLocks noEditPoints="1"/>
          </p:cNvSpPr>
          <p:nvPr/>
        </p:nvSpPr>
        <p:spPr bwMode="auto">
          <a:xfrm>
            <a:off x="6737350" y="1520376"/>
            <a:ext cx="103188" cy="101600"/>
          </a:xfrm>
          <a:custGeom>
            <a:avLst/>
            <a:gdLst>
              <a:gd name="T0" fmla="*/ 52321 w 142"/>
              <a:gd name="T1" fmla="*/ 17294 h 141"/>
              <a:gd name="T2" fmla="*/ 41421 w 142"/>
              <a:gd name="T3" fmla="*/ 18735 h 141"/>
              <a:gd name="T4" fmla="*/ 31974 w 142"/>
              <a:gd name="T5" fmla="*/ 23779 h 141"/>
              <a:gd name="T6" fmla="*/ 23980 w 142"/>
              <a:gd name="T7" fmla="*/ 30984 h 141"/>
              <a:gd name="T8" fmla="*/ 19620 w 142"/>
              <a:gd name="T9" fmla="*/ 40352 h 141"/>
              <a:gd name="T10" fmla="*/ 18167 w 142"/>
              <a:gd name="T11" fmla="*/ 51160 h 141"/>
              <a:gd name="T12" fmla="*/ 19620 w 142"/>
              <a:gd name="T13" fmla="*/ 61969 h 141"/>
              <a:gd name="T14" fmla="*/ 23980 w 142"/>
              <a:gd name="T15" fmla="*/ 71336 h 141"/>
              <a:gd name="T16" fmla="*/ 31974 w 142"/>
              <a:gd name="T17" fmla="*/ 77821 h 141"/>
              <a:gd name="T18" fmla="*/ 41421 w 142"/>
              <a:gd name="T19" fmla="*/ 82865 h 141"/>
              <a:gd name="T20" fmla="*/ 52321 w 142"/>
              <a:gd name="T21" fmla="*/ 85027 h 141"/>
              <a:gd name="T22" fmla="*/ 62494 w 142"/>
              <a:gd name="T23" fmla="*/ 82865 h 141"/>
              <a:gd name="T24" fmla="*/ 71214 w 142"/>
              <a:gd name="T25" fmla="*/ 77821 h 141"/>
              <a:gd name="T26" fmla="*/ 79208 w 142"/>
              <a:gd name="T27" fmla="*/ 71336 h 141"/>
              <a:gd name="T28" fmla="*/ 83568 w 142"/>
              <a:gd name="T29" fmla="*/ 61969 h 141"/>
              <a:gd name="T30" fmla="*/ 85748 w 142"/>
              <a:gd name="T31" fmla="*/ 51160 h 141"/>
              <a:gd name="T32" fmla="*/ 83568 w 142"/>
              <a:gd name="T33" fmla="*/ 40352 h 141"/>
              <a:gd name="T34" fmla="*/ 79208 w 142"/>
              <a:gd name="T35" fmla="*/ 30984 h 141"/>
              <a:gd name="T36" fmla="*/ 71214 w 142"/>
              <a:gd name="T37" fmla="*/ 23779 h 141"/>
              <a:gd name="T38" fmla="*/ 62494 w 142"/>
              <a:gd name="T39" fmla="*/ 18735 h 141"/>
              <a:gd name="T40" fmla="*/ 52321 w 142"/>
              <a:gd name="T41" fmla="*/ 17294 h 141"/>
              <a:gd name="T42" fmla="*/ 52321 w 142"/>
              <a:gd name="T43" fmla="*/ 0 h 141"/>
              <a:gd name="T44" fmla="*/ 65401 w 142"/>
              <a:gd name="T45" fmla="*/ 2162 h 141"/>
              <a:gd name="T46" fmla="*/ 77754 w 142"/>
              <a:gd name="T47" fmla="*/ 7206 h 141"/>
              <a:gd name="T48" fmla="*/ 87928 w 142"/>
              <a:gd name="T49" fmla="*/ 15132 h 141"/>
              <a:gd name="T50" fmla="*/ 95921 w 142"/>
              <a:gd name="T51" fmla="*/ 25220 h 141"/>
              <a:gd name="T52" fmla="*/ 101008 w 142"/>
              <a:gd name="T53" fmla="*/ 37470 h 141"/>
              <a:gd name="T54" fmla="*/ 103188 w 142"/>
              <a:gd name="T55" fmla="*/ 51160 h 141"/>
              <a:gd name="T56" fmla="*/ 101008 w 142"/>
              <a:gd name="T57" fmla="*/ 64130 h 141"/>
              <a:gd name="T58" fmla="*/ 95921 w 142"/>
              <a:gd name="T59" fmla="*/ 76380 h 141"/>
              <a:gd name="T60" fmla="*/ 87928 w 142"/>
              <a:gd name="T61" fmla="*/ 87189 h 141"/>
              <a:gd name="T62" fmla="*/ 77754 w 142"/>
              <a:gd name="T63" fmla="*/ 95115 h 141"/>
              <a:gd name="T64" fmla="*/ 65401 w 142"/>
              <a:gd name="T65" fmla="*/ 100159 h 141"/>
              <a:gd name="T66" fmla="*/ 52321 w 142"/>
              <a:gd name="T67" fmla="*/ 101600 h 141"/>
              <a:gd name="T68" fmla="*/ 37787 w 142"/>
              <a:gd name="T69" fmla="*/ 100159 h 141"/>
              <a:gd name="T70" fmla="*/ 25434 w 142"/>
              <a:gd name="T71" fmla="*/ 95115 h 141"/>
              <a:gd name="T72" fmla="*/ 15987 w 142"/>
              <a:gd name="T73" fmla="*/ 87189 h 141"/>
              <a:gd name="T74" fmla="*/ 7267 w 142"/>
              <a:gd name="T75" fmla="*/ 76380 h 141"/>
              <a:gd name="T76" fmla="*/ 2180 w 142"/>
              <a:gd name="T77" fmla="*/ 64130 h 141"/>
              <a:gd name="T78" fmla="*/ 0 w 142"/>
              <a:gd name="T79" fmla="*/ 51160 h 141"/>
              <a:gd name="T80" fmla="*/ 2180 w 142"/>
              <a:gd name="T81" fmla="*/ 37470 h 141"/>
              <a:gd name="T82" fmla="*/ 7267 w 142"/>
              <a:gd name="T83" fmla="*/ 25220 h 141"/>
              <a:gd name="T84" fmla="*/ 15987 w 142"/>
              <a:gd name="T85" fmla="*/ 15132 h 141"/>
              <a:gd name="T86" fmla="*/ 25434 w 142"/>
              <a:gd name="T87" fmla="*/ 7206 h 141"/>
              <a:gd name="T88" fmla="*/ 37787 w 142"/>
              <a:gd name="T89" fmla="*/ 2162 h 141"/>
              <a:gd name="T90" fmla="*/ 52321 w 142"/>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40" name="Group 139"/>
          <p:cNvGrpSpPr>
            <a:grpSpLocks/>
          </p:cNvGrpSpPr>
          <p:nvPr/>
        </p:nvGrpSpPr>
        <p:grpSpPr bwMode="auto">
          <a:xfrm>
            <a:off x="6365875" y="2102988"/>
            <a:ext cx="103188" cy="101600"/>
            <a:chOff x="5630920" y="2377186"/>
            <a:chExt cx="103809" cy="101209"/>
          </a:xfrm>
        </p:grpSpPr>
        <p:sp>
          <p:nvSpPr>
            <p:cNvPr id="141" name="Freeform 19"/>
            <p:cNvSpPr>
              <a:spLocks/>
            </p:cNvSpPr>
            <p:nvPr/>
          </p:nvSpPr>
          <p:spPr bwMode="auto">
            <a:xfrm>
              <a:off x="5640502" y="2385093"/>
              <a:ext cx="86241" cy="85395"/>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45182" name="Freeform 20"/>
            <p:cNvSpPr>
              <a:spLocks noEditPoints="1"/>
            </p:cNvSpPr>
            <p:nvPr/>
          </p:nvSpPr>
          <p:spPr bwMode="auto">
            <a:xfrm>
              <a:off x="5630920" y="2377186"/>
              <a:ext cx="103809" cy="101209"/>
            </a:xfrm>
            <a:custGeom>
              <a:avLst/>
              <a:gdLst>
                <a:gd name="T0" fmla="*/ 52273 w 141"/>
                <a:gd name="T1" fmla="*/ 17227 h 141"/>
                <a:gd name="T2" fmla="*/ 41229 w 141"/>
                <a:gd name="T3" fmla="*/ 18663 h 141"/>
                <a:gd name="T4" fmla="*/ 31658 w 141"/>
                <a:gd name="T5" fmla="*/ 23687 h 141"/>
                <a:gd name="T6" fmla="*/ 24296 w 141"/>
                <a:gd name="T7" fmla="*/ 30147 h 141"/>
                <a:gd name="T8" fmla="*/ 19142 w 141"/>
                <a:gd name="T9" fmla="*/ 40196 h 141"/>
                <a:gd name="T10" fmla="*/ 17670 w 141"/>
                <a:gd name="T11" fmla="*/ 50246 h 141"/>
                <a:gd name="T12" fmla="*/ 19142 w 141"/>
                <a:gd name="T13" fmla="*/ 61013 h 141"/>
                <a:gd name="T14" fmla="*/ 24296 w 141"/>
                <a:gd name="T15" fmla="*/ 70344 h 141"/>
                <a:gd name="T16" fmla="*/ 31658 w 141"/>
                <a:gd name="T17" fmla="*/ 77522 h 141"/>
                <a:gd name="T18" fmla="*/ 41229 w 141"/>
                <a:gd name="T19" fmla="*/ 82546 h 141"/>
                <a:gd name="T20" fmla="*/ 52273 w 141"/>
                <a:gd name="T21" fmla="*/ 83982 h 141"/>
                <a:gd name="T22" fmla="*/ 62580 w 141"/>
                <a:gd name="T23" fmla="*/ 82546 h 141"/>
                <a:gd name="T24" fmla="*/ 72151 w 141"/>
                <a:gd name="T25" fmla="*/ 77522 h 141"/>
                <a:gd name="T26" fmla="*/ 79513 w 141"/>
                <a:gd name="T27" fmla="*/ 70344 h 141"/>
                <a:gd name="T28" fmla="*/ 84667 w 141"/>
                <a:gd name="T29" fmla="*/ 61013 h 141"/>
                <a:gd name="T30" fmla="*/ 86139 w 141"/>
                <a:gd name="T31" fmla="*/ 50246 h 141"/>
                <a:gd name="T32" fmla="*/ 84667 w 141"/>
                <a:gd name="T33" fmla="*/ 40196 h 141"/>
                <a:gd name="T34" fmla="*/ 79513 w 141"/>
                <a:gd name="T35" fmla="*/ 30147 h 141"/>
                <a:gd name="T36" fmla="*/ 72151 w 141"/>
                <a:gd name="T37" fmla="*/ 23687 h 141"/>
                <a:gd name="T38" fmla="*/ 62580 w 141"/>
                <a:gd name="T39" fmla="*/ 18663 h 141"/>
                <a:gd name="T40" fmla="*/ 52273 w 141"/>
                <a:gd name="T41" fmla="*/ 17227 h 141"/>
                <a:gd name="T42" fmla="*/ 52273 w 141"/>
                <a:gd name="T43" fmla="*/ 0 h 141"/>
                <a:gd name="T44" fmla="*/ 65525 w 141"/>
                <a:gd name="T45" fmla="*/ 1436 h 141"/>
                <a:gd name="T46" fmla="*/ 78041 w 141"/>
                <a:gd name="T47" fmla="*/ 6460 h 141"/>
                <a:gd name="T48" fmla="*/ 88348 w 141"/>
                <a:gd name="T49" fmla="*/ 14356 h 141"/>
                <a:gd name="T50" fmla="*/ 97183 w 141"/>
                <a:gd name="T51" fmla="*/ 25123 h 141"/>
                <a:gd name="T52" fmla="*/ 101600 w 141"/>
                <a:gd name="T53" fmla="*/ 37325 h 141"/>
                <a:gd name="T54" fmla="*/ 103809 w 141"/>
                <a:gd name="T55" fmla="*/ 50246 h 141"/>
                <a:gd name="T56" fmla="*/ 101600 w 141"/>
                <a:gd name="T57" fmla="*/ 63884 h 141"/>
                <a:gd name="T58" fmla="*/ 97183 w 141"/>
                <a:gd name="T59" fmla="*/ 76086 h 141"/>
                <a:gd name="T60" fmla="*/ 88348 w 141"/>
                <a:gd name="T61" fmla="*/ 86135 h 141"/>
                <a:gd name="T62" fmla="*/ 78041 w 141"/>
                <a:gd name="T63" fmla="*/ 94749 h 141"/>
                <a:gd name="T64" fmla="*/ 65525 w 141"/>
                <a:gd name="T65" fmla="*/ 99056 h 141"/>
                <a:gd name="T66" fmla="*/ 52273 w 141"/>
                <a:gd name="T67" fmla="*/ 101209 h 141"/>
                <a:gd name="T68" fmla="*/ 38284 w 141"/>
                <a:gd name="T69" fmla="*/ 99056 h 141"/>
                <a:gd name="T70" fmla="*/ 25768 w 141"/>
                <a:gd name="T71" fmla="*/ 94749 h 141"/>
                <a:gd name="T72" fmla="*/ 15461 w 141"/>
                <a:gd name="T73" fmla="*/ 86135 h 141"/>
                <a:gd name="T74" fmla="*/ 6626 w 141"/>
                <a:gd name="T75" fmla="*/ 76086 h 141"/>
                <a:gd name="T76" fmla="*/ 2209 w 141"/>
                <a:gd name="T77" fmla="*/ 63884 h 141"/>
                <a:gd name="T78" fmla="*/ 0 w 141"/>
                <a:gd name="T79" fmla="*/ 50246 h 141"/>
                <a:gd name="T80" fmla="*/ 2209 w 141"/>
                <a:gd name="T81" fmla="*/ 37325 h 141"/>
                <a:gd name="T82" fmla="*/ 6626 w 141"/>
                <a:gd name="T83" fmla="*/ 25123 h 141"/>
                <a:gd name="T84" fmla="*/ 15461 w 141"/>
                <a:gd name="T85" fmla="*/ 14356 h 141"/>
                <a:gd name="T86" fmla="*/ 25768 w 141"/>
                <a:gd name="T87" fmla="*/ 6460 h 141"/>
                <a:gd name="T88" fmla="*/ 38284 w 141"/>
                <a:gd name="T89" fmla="*/ 1436 h 141"/>
                <a:gd name="T90" fmla="*/ 52273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43" name="Freeform 21"/>
          <p:cNvSpPr>
            <a:spLocks/>
          </p:cNvSpPr>
          <p:nvPr/>
        </p:nvSpPr>
        <p:spPr bwMode="auto">
          <a:xfrm>
            <a:off x="6854825" y="1936301"/>
            <a:ext cx="85725" cy="84137"/>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44" name="Freeform 22"/>
          <p:cNvSpPr>
            <a:spLocks noEditPoints="1"/>
          </p:cNvSpPr>
          <p:nvPr/>
        </p:nvSpPr>
        <p:spPr bwMode="auto">
          <a:xfrm>
            <a:off x="6845300" y="1928363"/>
            <a:ext cx="103188" cy="98425"/>
          </a:xfrm>
          <a:custGeom>
            <a:avLst/>
            <a:gdLst>
              <a:gd name="T0" fmla="*/ 51960 w 141"/>
              <a:gd name="T1" fmla="*/ 17328 h 142"/>
              <a:gd name="T2" fmla="*/ 40982 w 141"/>
              <a:gd name="T3" fmla="*/ 18715 h 142"/>
              <a:gd name="T4" fmla="*/ 31469 w 141"/>
              <a:gd name="T5" fmla="*/ 22873 h 142"/>
              <a:gd name="T6" fmla="*/ 24150 w 141"/>
              <a:gd name="T7" fmla="*/ 30498 h 142"/>
              <a:gd name="T8" fmla="*/ 19028 w 141"/>
              <a:gd name="T9" fmla="*/ 39509 h 142"/>
              <a:gd name="T10" fmla="*/ 17564 w 141"/>
              <a:gd name="T11" fmla="*/ 49906 h 142"/>
              <a:gd name="T12" fmla="*/ 19028 w 141"/>
              <a:gd name="T13" fmla="*/ 58916 h 142"/>
              <a:gd name="T14" fmla="*/ 24150 w 141"/>
              <a:gd name="T15" fmla="*/ 68620 h 142"/>
              <a:gd name="T16" fmla="*/ 31469 w 141"/>
              <a:gd name="T17" fmla="*/ 75552 h 142"/>
              <a:gd name="T18" fmla="*/ 40982 w 141"/>
              <a:gd name="T19" fmla="*/ 79710 h 142"/>
              <a:gd name="T20" fmla="*/ 51960 w 141"/>
              <a:gd name="T21" fmla="*/ 81097 h 142"/>
              <a:gd name="T22" fmla="*/ 62206 w 141"/>
              <a:gd name="T23" fmla="*/ 79710 h 142"/>
              <a:gd name="T24" fmla="*/ 71719 w 141"/>
              <a:gd name="T25" fmla="*/ 75552 h 142"/>
              <a:gd name="T26" fmla="*/ 79038 w 141"/>
              <a:gd name="T27" fmla="*/ 68620 h 142"/>
              <a:gd name="T28" fmla="*/ 84160 w 141"/>
              <a:gd name="T29" fmla="*/ 58916 h 142"/>
              <a:gd name="T30" fmla="*/ 85624 w 141"/>
              <a:gd name="T31" fmla="*/ 49906 h 142"/>
              <a:gd name="T32" fmla="*/ 84160 w 141"/>
              <a:gd name="T33" fmla="*/ 39509 h 142"/>
              <a:gd name="T34" fmla="*/ 79038 w 141"/>
              <a:gd name="T35" fmla="*/ 30498 h 142"/>
              <a:gd name="T36" fmla="*/ 71719 w 141"/>
              <a:gd name="T37" fmla="*/ 22873 h 142"/>
              <a:gd name="T38" fmla="*/ 62206 w 141"/>
              <a:gd name="T39" fmla="*/ 18715 h 142"/>
              <a:gd name="T40" fmla="*/ 51960 w 141"/>
              <a:gd name="T41" fmla="*/ 17328 h 142"/>
              <a:gd name="T42" fmla="*/ 51960 w 141"/>
              <a:gd name="T43" fmla="*/ 0 h 142"/>
              <a:gd name="T44" fmla="*/ 65133 w 141"/>
              <a:gd name="T45" fmla="*/ 2079 h 142"/>
              <a:gd name="T46" fmla="*/ 77574 w 141"/>
              <a:gd name="T47" fmla="*/ 6931 h 142"/>
              <a:gd name="T48" fmla="*/ 87820 w 141"/>
              <a:gd name="T49" fmla="*/ 14556 h 142"/>
              <a:gd name="T50" fmla="*/ 96602 w 141"/>
              <a:gd name="T51" fmla="*/ 24260 h 142"/>
              <a:gd name="T52" fmla="*/ 100993 w 141"/>
              <a:gd name="T53" fmla="*/ 36043 h 142"/>
              <a:gd name="T54" fmla="*/ 103188 w 141"/>
              <a:gd name="T55" fmla="*/ 49906 h 142"/>
              <a:gd name="T56" fmla="*/ 100993 w 141"/>
              <a:gd name="T57" fmla="*/ 62382 h 142"/>
              <a:gd name="T58" fmla="*/ 96602 w 141"/>
              <a:gd name="T59" fmla="*/ 74165 h 142"/>
              <a:gd name="T60" fmla="*/ 87820 w 141"/>
              <a:gd name="T61" fmla="*/ 84562 h 142"/>
              <a:gd name="T62" fmla="*/ 77574 w 141"/>
              <a:gd name="T63" fmla="*/ 91494 h 142"/>
              <a:gd name="T64" fmla="*/ 65133 w 141"/>
              <a:gd name="T65" fmla="*/ 97039 h 142"/>
              <a:gd name="T66" fmla="*/ 51960 w 141"/>
              <a:gd name="T67" fmla="*/ 98425 h 142"/>
              <a:gd name="T68" fmla="*/ 38055 w 141"/>
              <a:gd name="T69" fmla="*/ 97039 h 142"/>
              <a:gd name="T70" fmla="*/ 25614 w 141"/>
              <a:gd name="T71" fmla="*/ 91494 h 142"/>
              <a:gd name="T72" fmla="*/ 15368 w 141"/>
              <a:gd name="T73" fmla="*/ 84562 h 142"/>
              <a:gd name="T74" fmla="*/ 6586 w 141"/>
              <a:gd name="T75" fmla="*/ 74165 h 142"/>
              <a:gd name="T76" fmla="*/ 2195 w 141"/>
              <a:gd name="T77" fmla="*/ 62382 h 142"/>
              <a:gd name="T78" fmla="*/ 0 w 141"/>
              <a:gd name="T79" fmla="*/ 49906 h 142"/>
              <a:gd name="T80" fmla="*/ 2195 w 141"/>
              <a:gd name="T81" fmla="*/ 36043 h 142"/>
              <a:gd name="T82" fmla="*/ 6586 w 141"/>
              <a:gd name="T83" fmla="*/ 24260 h 142"/>
              <a:gd name="T84" fmla="*/ 15368 w 141"/>
              <a:gd name="T85" fmla="*/ 14556 h 142"/>
              <a:gd name="T86" fmla="*/ 25614 w 141"/>
              <a:gd name="T87" fmla="*/ 6931 h 142"/>
              <a:gd name="T88" fmla="*/ 38055 w 141"/>
              <a:gd name="T89" fmla="*/ 2079 h 142"/>
              <a:gd name="T90" fmla="*/ 51960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45" name="Freeform 23"/>
          <p:cNvSpPr>
            <a:spLocks/>
          </p:cNvSpPr>
          <p:nvPr/>
        </p:nvSpPr>
        <p:spPr bwMode="auto">
          <a:xfrm>
            <a:off x="6840538" y="2499863"/>
            <a:ext cx="87312" cy="84138"/>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46" name="Freeform 24"/>
          <p:cNvSpPr>
            <a:spLocks noEditPoints="1"/>
          </p:cNvSpPr>
          <p:nvPr/>
        </p:nvSpPr>
        <p:spPr bwMode="auto">
          <a:xfrm>
            <a:off x="6832600" y="2490338"/>
            <a:ext cx="103188" cy="101600"/>
          </a:xfrm>
          <a:custGeom>
            <a:avLst/>
            <a:gdLst>
              <a:gd name="T0" fmla="*/ 51960 w 141"/>
              <a:gd name="T1" fmla="*/ 17294 h 141"/>
              <a:gd name="T2" fmla="*/ 40982 w 141"/>
              <a:gd name="T3" fmla="*/ 18735 h 141"/>
              <a:gd name="T4" fmla="*/ 31469 w 141"/>
              <a:gd name="T5" fmla="*/ 23779 h 141"/>
              <a:gd name="T6" fmla="*/ 24150 w 141"/>
              <a:gd name="T7" fmla="*/ 30264 h 141"/>
              <a:gd name="T8" fmla="*/ 19759 w 141"/>
              <a:gd name="T9" fmla="*/ 40352 h 141"/>
              <a:gd name="T10" fmla="*/ 17564 w 141"/>
              <a:gd name="T11" fmla="*/ 50440 h 141"/>
              <a:gd name="T12" fmla="*/ 19759 w 141"/>
              <a:gd name="T13" fmla="*/ 61248 h 141"/>
              <a:gd name="T14" fmla="*/ 24150 w 141"/>
              <a:gd name="T15" fmla="*/ 70616 h 141"/>
              <a:gd name="T16" fmla="*/ 31469 w 141"/>
              <a:gd name="T17" fmla="*/ 77821 h 141"/>
              <a:gd name="T18" fmla="*/ 40982 w 141"/>
              <a:gd name="T19" fmla="*/ 82865 h 141"/>
              <a:gd name="T20" fmla="*/ 51960 w 141"/>
              <a:gd name="T21" fmla="*/ 84306 h 141"/>
              <a:gd name="T22" fmla="*/ 62937 w 141"/>
              <a:gd name="T23" fmla="*/ 82865 h 141"/>
              <a:gd name="T24" fmla="*/ 72451 w 141"/>
              <a:gd name="T25" fmla="*/ 77821 h 141"/>
              <a:gd name="T26" fmla="*/ 79038 w 141"/>
              <a:gd name="T27" fmla="*/ 70616 h 141"/>
              <a:gd name="T28" fmla="*/ 84892 w 141"/>
              <a:gd name="T29" fmla="*/ 61248 h 141"/>
              <a:gd name="T30" fmla="*/ 86356 w 141"/>
              <a:gd name="T31" fmla="*/ 50440 h 141"/>
              <a:gd name="T32" fmla="*/ 84892 w 141"/>
              <a:gd name="T33" fmla="*/ 40352 h 141"/>
              <a:gd name="T34" fmla="*/ 79038 w 141"/>
              <a:gd name="T35" fmla="*/ 30264 h 141"/>
              <a:gd name="T36" fmla="*/ 72451 w 141"/>
              <a:gd name="T37" fmla="*/ 23779 h 141"/>
              <a:gd name="T38" fmla="*/ 62937 w 141"/>
              <a:gd name="T39" fmla="*/ 18735 h 141"/>
              <a:gd name="T40" fmla="*/ 51960 w 141"/>
              <a:gd name="T41" fmla="*/ 17294 h 141"/>
              <a:gd name="T42" fmla="*/ 51960 w 141"/>
              <a:gd name="T43" fmla="*/ 0 h 141"/>
              <a:gd name="T44" fmla="*/ 65865 w 141"/>
              <a:gd name="T45" fmla="*/ 1441 h 141"/>
              <a:gd name="T46" fmla="*/ 77574 w 141"/>
              <a:gd name="T47" fmla="*/ 6485 h 141"/>
              <a:gd name="T48" fmla="*/ 88551 w 141"/>
              <a:gd name="T49" fmla="*/ 14411 h 141"/>
              <a:gd name="T50" fmla="*/ 96602 w 141"/>
              <a:gd name="T51" fmla="*/ 25220 h 141"/>
              <a:gd name="T52" fmla="*/ 101724 w 141"/>
              <a:gd name="T53" fmla="*/ 37470 h 141"/>
              <a:gd name="T54" fmla="*/ 103188 w 141"/>
              <a:gd name="T55" fmla="*/ 50440 h 141"/>
              <a:gd name="T56" fmla="*/ 101724 w 141"/>
              <a:gd name="T57" fmla="*/ 64130 h 141"/>
              <a:gd name="T58" fmla="*/ 96602 w 141"/>
              <a:gd name="T59" fmla="*/ 76380 h 141"/>
              <a:gd name="T60" fmla="*/ 88551 w 141"/>
              <a:gd name="T61" fmla="*/ 86468 h 141"/>
              <a:gd name="T62" fmla="*/ 77574 w 141"/>
              <a:gd name="T63" fmla="*/ 95115 h 141"/>
              <a:gd name="T64" fmla="*/ 65865 w 141"/>
              <a:gd name="T65" fmla="*/ 99438 h 141"/>
              <a:gd name="T66" fmla="*/ 51960 w 141"/>
              <a:gd name="T67" fmla="*/ 101600 h 141"/>
              <a:gd name="T68" fmla="*/ 38055 w 141"/>
              <a:gd name="T69" fmla="*/ 99438 h 141"/>
              <a:gd name="T70" fmla="*/ 26346 w 141"/>
              <a:gd name="T71" fmla="*/ 95115 h 141"/>
              <a:gd name="T72" fmla="*/ 15368 w 141"/>
              <a:gd name="T73" fmla="*/ 86468 h 141"/>
              <a:gd name="T74" fmla="*/ 7318 w 141"/>
              <a:gd name="T75" fmla="*/ 76380 h 141"/>
              <a:gd name="T76" fmla="*/ 2195 w 141"/>
              <a:gd name="T77" fmla="*/ 64130 h 141"/>
              <a:gd name="T78" fmla="*/ 0 w 141"/>
              <a:gd name="T79" fmla="*/ 50440 h 141"/>
              <a:gd name="T80" fmla="*/ 2195 w 141"/>
              <a:gd name="T81" fmla="*/ 37470 h 141"/>
              <a:gd name="T82" fmla="*/ 7318 w 141"/>
              <a:gd name="T83" fmla="*/ 25220 h 141"/>
              <a:gd name="T84" fmla="*/ 15368 w 141"/>
              <a:gd name="T85" fmla="*/ 14411 h 141"/>
              <a:gd name="T86" fmla="*/ 26346 w 141"/>
              <a:gd name="T87" fmla="*/ 6485 h 141"/>
              <a:gd name="T88" fmla="*/ 38055 w 141"/>
              <a:gd name="T89" fmla="*/ 1441 h 141"/>
              <a:gd name="T90" fmla="*/ 51960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nvGrpSpPr>
          <p:cNvPr id="147" name="Group 146"/>
          <p:cNvGrpSpPr>
            <a:grpSpLocks/>
          </p:cNvGrpSpPr>
          <p:nvPr/>
        </p:nvGrpSpPr>
        <p:grpSpPr bwMode="auto">
          <a:xfrm>
            <a:off x="7519988" y="1585463"/>
            <a:ext cx="101600" cy="100013"/>
            <a:chOff x="6784516" y="1859741"/>
            <a:chExt cx="102347" cy="99783"/>
          </a:xfrm>
        </p:grpSpPr>
        <p:sp>
          <p:nvSpPr>
            <p:cNvPr id="45179" name="Freeform 25"/>
            <p:cNvSpPr>
              <a:spLocks/>
            </p:cNvSpPr>
            <p:nvPr/>
          </p:nvSpPr>
          <p:spPr bwMode="auto">
            <a:xfrm>
              <a:off x="6791826" y="1866868"/>
              <a:ext cx="86264" cy="84103"/>
            </a:xfrm>
            <a:custGeom>
              <a:avLst/>
              <a:gdLst>
                <a:gd name="T0" fmla="*/ 42763 w 117"/>
                <a:gd name="T1" fmla="*/ 0 h 117"/>
                <a:gd name="T2" fmla="*/ 56772 w 117"/>
                <a:gd name="T3" fmla="*/ 2156 h 117"/>
                <a:gd name="T4" fmla="*/ 69306 w 117"/>
                <a:gd name="T5" fmla="*/ 7188 h 117"/>
                <a:gd name="T6" fmla="*/ 77416 w 117"/>
                <a:gd name="T7" fmla="*/ 16533 h 117"/>
                <a:gd name="T8" fmla="*/ 84052 w 117"/>
                <a:gd name="T9" fmla="*/ 28034 h 117"/>
                <a:gd name="T10" fmla="*/ 86264 w 117"/>
                <a:gd name="T11" fmla="*/ 41692 h 117"/>
                <a:gd name="T12" fmla="*/ 84052 w 117"/>
                <a:gd name="T13" fmla="*/ 55350 h 117"/>
                <a:gd name="T14" fmla="*/ 77416 w 117"/>
                <a:gd name="T15" fmla="*/ 66851 h 117"/>
                <a:gd name="T16" fmla="*/ 69306 w 117"/>
                <a:gd name="T17" fmla="*/ 75477 h 117"/>
                <a:gd name="T18" fmla="*/ 56772 w 117"/>
                <a:gd name="T19" fmla="*/ 81947 h 117"/>
                <a:gd name="T20" fmla="*/ 42763 w 117"/>
                <a:gd name="T21" fmla="*/ 84103 h 117"/>
                <a:gd name="T22" fmla="*/ 29492 w 117"/>
                <a:gd name="T23" fmla="*/ 81947 h 117"/>
                <a:gd name="T24" fmla="*/ 17695 w 117"/>
                <a:gd name="T25" fmla="*/ 75477 h 117"/>
                <a:gd name="T26" fmla="*/ 8848 w 117"/>
                <a:gd name="T27" fmla="*/ 66851 h 117"/>
                <a:gd name="T28" fmla="*/ 1475 w 117"/>
                <a:gd name="T29" fmla="*/ 55350 h 117"/>
                <a:gd name="T30" fmla="*/ 0 w 117"/>
                <a:gd name="T31" fmla="*/ 41692 h 117"/>
                <a:gd name="T32" fmla="*/ 1475 w 117"/>
                <a:gd name="T33" fmla="*/ 28034 h 117"/>
                <a:gd name="T34" fmla="*/ 8848 w 117"/>
                <a:gd name="T35" fmla="*/ 16533 h 117"/>
                <a:gd name="T36" fmla="*/ 17695 w 117"/>
                <a:gd name="T37" fmla="*/ 7188 h 117"/>
                <a:gd name="T38" fmla="*/ 29492 w 117"/>
                <a:gd name="T39" fmla="*/ 2156 h 117"/>
                <a:gd name="T40" fmla="*/ 42763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45180" name="Freeform 26"/>
            <p:cNvSpPr>
              <a:spLocks noEditPoints="1"/>
            </p:cNvSpPr>
            <p:nvPr/>
          </p:nvSpPr>
          <p:spPr bwMode="auto">
            <a:xfrm>
              <a:off x="6784516" y="1859741"/>
              <a:ext cx="102347" cy="99783"/>
            </a:xfrm>
            <a:custGeom>
              <a:avLst/>
              <a:gdLst>
                <a:gd name="T0" fmla="*/ 50811 w 141"/>
                <a:gd name="T1" fmla="*/ 16984 h 141"/>
                <a:gd name="T2" fmla="*/ 42826 w 141"/>
                <a:gd name="T3" fmla="*/ 18400 h 141"/>
                <a:gd name="T4" fmla="*/ 34116 w 141"/>
                <a:gd name="T5" fmla="*/ 21230 h 141"/>
                <a:gd name="T6" fmla="*/ 26857 w 141"/>
                <a:gd name="T7" fmla="*/ 26184 h 141"/>
                <a:gd name="T8" fmla="*/ 21776 w 141"/>
                <a:gd name="T9" fmla="*/ 33261 h 141"/>
                <a:gd name="T10" fmla="*/ 18872 w 141"/>
                <a:gd name="T11" fmla="*/ 41045 h 141"/>
                <a:gd name="T12" fmla="*/ 17421 w 141"/>
                <a:gd name="T13" fmla="*/ 49538 h 141"/>
                <a:gd name="T14" fmla="*/ 18872 w 141"/>
                <a:gd name="T15" fmla="*/ 58030 h 141"/>
                <a:gd name="T16" fmla="*/ 21776 w 141"/>
                <a:gd name="T17" fmla="*/ 66522 h 141"/>
                <a:gd name="T18" fmla="*/ 26857 w 141"/>
                <a:gd name="T19" fmla="*/ 73599 h 141"/>
                <a:gd name="T20" fmla="*/ 34116 w 141"/>
                <a:gd name="T21" fmla="*/ 78553 h 141"/>
                <a:gd name="T22" fmla="*/ 42826 w 141"/>
                <a:gd name="T23" fmla="*/ 81383 h 141"/>
                <a:gd name="T24" fmla="*/ 50811 w 141"/>
                <a:gd name="T25" fmla="*/ 82799 h 141"/>
                <a:gd name="T26" fmla="*/ 61699 w 141"/>
                <a:gd name="T27" fmla="*/ 80676 h 141"/>
                <a:gd name="T28" fmla="*/ 71135 w 141"/>
                <a:gd name="T29" fmla="*/ 76430 h 141"/>
                <a:gd name="T30" fmla="*/ 78393 w 141"/>
                <a:gd name="T31" fmla="*/ 69353 h 141"/>
                <a:gd name="T32" fmla="*/ 83475 w 141"/>
                <a:gd name="T33" fmla="*/ 60153 h 141"/>
                <a:gd name="T34" fmla="*/ 84926 w 141"/>
                <a:gd name="T35" fmla="*/ 49538 h 141"/>
                <a:gd name="T36" fmla="*/ 83475 w 141"/>
                <a:gd name="T37" fmla="*/ 39630 h 141"/>
                <a:gd name="T38" fmla="*/ 78393 w 141"/>
                <a:gd name="T39" fmla="*/ 30430 h 141"/>
                <a:gd name="T40" fmla="*/ 71135 w 141"/>
                <a:gd name="T41" fmla="*/ 23353 h 141"/>
                <a:gd name="T42" fmla="*/ 61699 w 141"/>
                <a:gd name="T43" fmla="*/ 18400 h 141"/>
                <a:gd name="T44" fmla="*/ 50811 w 141"/>
                <a:gd name="T45" fmla="*/ 16984 h 141"/>
                <a:gd name="T46" fmla="*/ 50811 w 141"/>
                <a:gd name="T47" fmla="*/ 0 h 141"/>
                <a:gd name="T48" fmla="*/ 65328 w 141"/>
                <a:gd name="T49" fmla="*/ 1415 h 141"/>
                <a:gd name="T50" fmla="*/ 76942 w 141"/>
                <a:gd name="T51" fmla="*/ 7077 h 141"/>
                <a:gd name="T52" fmla="*/ 87830 w 141"/>
                <a:gd name="T53" fmla="*/ 14154 h 141"/>
                <a:gd name="T54" fmla="*/ 95088 w 141"/>
                <a:gd name="T55" fmla="*/ 24061 h 141"/>
                <a:gd name="T56" fmla="*/ 100895 w 141"/>
                <a:gd name="T57" fmla="*/ 36092 h 141"/>
                <a:gd name="T58" fmla="*/ 102347 w 141"/>
                <a:gd name="T59" fmla="*/ 49538 h 141"/>
                <a:gd name="T60" fmla="*/ 100895 w 141"/>
                <a:gd name="T61" fmla="*/ 62984 h 141"/>
                <a:gd name="T62" fmla="*/ 95088 w 141"/>
                <a:gd name="T63" fmla="*/ 75014 h 141"/>
                <a:gd name="T64" fmla="*/ 87830 w 141"/>
                <a:gd name="T65" fmla="*/ 85629 h 141"/>
                <a:gd name="T66" fmla="*/ 76942 w 141"/>
                <a:gd name="T67" fmla="*/ 92706 h 141"/>
                <a:gd name="T68" fmla="*/ 65328 w 141"/>
                <a:gd name="T69" fmla="*/ 98368 h 141"/>
                <a:gd name="T70" fmla="*/ 50811 w 141"/>
                <a:gd name="T71" fmla="*/ 99783 h 141"/>
                <a:gd name="T72" fmla="*/ 37745 w 141"/>
                <a:gd name="T73" fmla="*/ 98368 h 141"/>
                <a:gd name="T74" fmla="*/ 25405 w 141"/>
                <a:gd name="T75" fmla="*/ 92706 h 141"/>
                <a:gd name="T76" fmla="*/ 14517 w 141"/>
                <a:gd name="T77" fmla="*/ 85629 h 141"/>
                <a:gd name="T78" fmla="*/ 7259 w 141"/>
                <a:gd name="T79" fmla="*/ 75014 h 141"/>
                <a:gd name="T80" fmla="*/ 1452 w 141"/>
                <a:gd name="T81" fmla="*/ 62984 h 141"/>
                <a:gd name="T82" fmla="*/ 0 w 141"/>
                <a:gd name="T83" fmla="*/ 49538 h 141"/>
                <a:gd name="T84" fmla="*/ 1452 w 141"/>
                <a:gd name="T85" fmla="*/ 36799 h 141"/>
                <a:gd name="T86" fmla="*/ 7259 w 141"/>
                <a:gd name="T87" fmla="*/ 24769 h 141"/>
                <a:gd name="T88" fmla="*/ 14517 w 141"/>
                <a:gd name="T89" fmla="*/ 14154 h 141"/>
                <a:gd name="T90" fmla="*/ 25405 w 141"/>
                <a:gd name="T91" fmla="*/ 6369 h 141"/>
                <a:gd name="T92" fmla="*/ 37745 w 141"/>
                <a:gd name="T93" fmla="*/ 1415 h 141"/>
                <a:gd name="T94" fmla="*/ 50811 w 141"/>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a:lstStyle/>
            <a:p>
              <a:endParaRPr lang="en-US"/>
            </a:p>
          </p:txBody>
        </p:sp>
      </p:grpSp>
      <p:sp>
        <p:nvSpPr>
          <p:cNvPr id="150" name="Freeform 27"/>
          <p:cNvSpPr>
            <a:spLocks/>
          </p:cNvSpPr>
          <p:nvPr/>
        </p:nvSpPr>
        <p:spPr bwMode="auto">
          <a:xfrm>
            <a:off x="7332663" y="2015676"/>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51" name="Freeform 28"/>
          <p:cNvSpPr>
            <a:spLocks noEditPoints="1"/>
          </p:cNvSpPr>
          <p:nvPr/>
        </p:nvSpPr>
        <p:spPr bwMode="auto">
          <a:xfrm>
            <a:off x="7323138" y="2009326"/>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3628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2" name="Freeform 29"/>
          <p:cNvSpPr>
            <a:spLocks/>
          </p:cNvSpPr>
          <p:nvPr/>
        </p:nvSpPr>
        <p:spPr bwMode="auto">
          <a:xfrm>
            <a:off x="7677150" y="1901376"/>
            <a:ext cx="85725" cy="84137"/>
          </a:xfrm>
          <a:custGeom>
            <a:avLst/>
            <a:gdLst>
              <a:gd name="T0" fmla="*/ 42496 w 117"/>
              <a:gd name="T1" fmla="*/ 0 h 117"/>
              <a:gd name="T2" fmla="*/ 55685 w 117"/>
              <a:gd name="T3" fmla="*/ 1438 h 117"/>
              <a:gd name="T4" fmla="*/ 67408 w 117"/>
              <a:gd name="T5" fmla="*/ 7910 h 117"/>
              <a:gd name="T6" fmla="*/ 76933 w 117"/>
              <a:gd name="T7" fmla="*/ 16540 h 117"/>
              <a:gd name="T8" fmla="*/ 83527 w 117"/>
              <a:gd name="T9" fmla="*/ 28046 h 117"/>
              <a:gd name="T10" fmla="*/ 85725 w 117"/>
              <a:gd name="T11" fmla="*/ 42428 h 117"/>
              <a:gd name="T12" fmla="*/ 83527 w 117"/>
              <a:gd name="T13" fmla="*/ 55372 h 117"/>
              <a:gd name="T14" fmla="*/ 76933 w 117"/>
              <a:gd name="T15" fmla="*/ 66878 h 117"/>
              <a:gd name="T16" fmla="*/ 67408 w 117"/>
              <a:gd name="T17" fmla="*/ 75508 h 117"/>
              <a:gd name="T18" fmla="*/ 55685 w 117"/>
              <a:gd name="T19" fmla="*/ 81980 h 117"/>
              <a:gd name="T20" fmla="*/ 42496 w 117"/>
              <a:gd name="T21" fmla="*/ 84137 h 117"/>
              <a:gd name="T22" fmla="*/ 28575 w 117"/>
              <a:gd name="T23" fmla="*/ 81980 h 117"/>
              <a:gd name="T24" fmla="*/ 16852 w 117"/>
              <a:gd name="T25" fmla="*/ 75508 h 117"/>
              <a:gd name="T26" fmla="*/ 7327 w 117"/>
              <a:gd name="T27" fmla="*/ 66878 h 117"/>
              <a:gd name="T28" fmla="*/ 1465 w 117"/>
              <a:gd name="T29" fmla="*/ 55372 h 117"/>
              <a:gd name="T30" fmla="*/ 0 w 117"/>
              <a:gd name="T31" fmla="*/ 42428 h 117"/>
              <a:gd name="T32" fmla="*/ 1465 w 117"/>
              <a:gd name="T33" fmla="*/ 28046 h 117"/>
              <a:gd name="T34" fmla="*/ 7327 w 117"/>
              <a:gd name="T35" fmla="*/ 16540 h 117"/>
              <a:gd name="T36" fmla="*/ 16852 w 117"/>
              <a:gd name="T37" fmla="*/ 7910 h 117"/>
              <a:gd name="T38" fmla="*/ 28575 w 117"/>
              <a:gd name="T39" fmla="*/ 1438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153" name="Freeform 30"/>
          <p:cNvSpPr>
            <a:spLocks noEditPoints="1"/>
          </p:cNvSpPr>
          <p:nvPr/>
        </p:nvSpPr>
        <p:spPr bwMode="auto">
          <a:xfrm>
            <a:off x="7667625" y="1893438"/>
            <a:ext cx="104775" cy="100013"/>
          </a:xfrm>
          <a:custGeom>
            <a:avLst/>
            <a:gdLst>
              <a:gd name="T0" fmla="*/ 52388 w 142"/>
              <a:gd name="T1" fmla="*/ 17608 h 142"/>
              <a:gd name="T2" fmla="*/ 43533 w 142"/>
              <a:gd name="T3" fmla="*/ 18312 h 142"/>
              <a:gd name="T4" fmla="*/ 35417 w 142"/>
              <a:gd name="T5" fmla="*/ 21834 h 142"/>
              <a:gd name="T6" fmla="*/ 28038 w 142"/>
              <a:gd name="T7" fmla="*/ 26764 h 142"/>
              <a:gd name="T8" fmla="*/ 22873 w 142"/>
              <a:gd name="T9" fmla="*/ 33807 h 142"/>
              <a:gd name="T10" fmla="*/ 18446 w 142"/>
              <a:gd name="T11" fmla="*/ 41555 h 142"/>
              <a:gd name="T12" fmla="*/ 17708 w 142"/>
              <a:gd name="T13" fmla="*/ 50711 h 142"/>
              <a:gd name="T14" fmla="*/ 18446 w 142"/>
              <a:gd name="T15" fmla="*/ 58458 h 142"/>
              <a:gd name="T16" fmla="*/ 22873 w 142"/>
              <a:gd name="T17" fmla="*/ 66910 h 142"/>
              <a:gd name="T18" fmla="*/ 28038 w 142"/>
              <a:gd name="T19" fmla="*/ 73953 h 142"/>
              <a:gd name="T20" fmla="*/ 35417 w 142"/>
              <a:gd name="T21" fmla="*/ 78883 h 142"/>
              <a:gd name="T22" fmla="*/ 43533 w 142"/>
              <a:gd name="T23" fmla="*/ 81701 h 142"/>
              <a:gd name="T24" fmla="*/ 52388 w 142"/>
              <a:gd name="T25" fmla="*/ 82405 h 142"/>
              <a:gd name="T26" fmla="*/ 62717 w 142"/>
              <a:gd name="T27" fmla="*/ 80996 h 142"/>
              <a:gd name="T28" fmla="*/ 72310 w 142"/>
              <a:gd name="T29" fmla="*/ 76771 h 142"/>
              <a:gd name="T30" fmla="*/ 80426 w 142"/>
              <a:gd name="T31" fmla="*/ 69727 h 142"/>
              <a:gd name="T32" fmla="*/ 84853 w 142"/>
              <a:gd name="T33" fmla="*/ 59867 h 142"/>
              <a:gd name="T34" fmla="*/ 86329 w 142"/>
              <a:gd name="T35" fmla="*/ 50711 h 142"/>
              <a:gd name="T36" fmla="*/ 84853 w 142"/>
              <a:gd name="T37" fmla="*/ 40146 h 142"/>
              <a:gd name="T38" fmla="*/ 80426 w 142"/>
              <a:gd name="T39" fmla="*/ 30990 h 142"/>
              <a:gd name="T40" fmla="*/ 72310 w 142"/>
              <a:gd name="T41" fmla="*/ 23242 h 142"/>
              <a:gd name="T42" fmla="*/ 62717 w 142"/>
              <a:gd name="T43" fmla="*/ 19017 h 142"/>
              <a:gd name="T44" fmla="*/ 52388 w 142"/>
              <a:gd name="T45" fmla="*/ 17608 h 142"/>
              <a:gd name="T46" fmla="*/ 52388 w 142"/>
              <a:gd name="T47" fmla="*/ 0 h 142"/>
              <a:gd name="T48" fmla="*/ 65669 w 142"/>
              <a:gd name="T49" fmla="*/ 2113 h 142"/>
              <a:gd name="T50" fmla="*/ 78950 w 142"/>
              <a:gd name="T51" fmla="*/ 7043 h 142"/>
              <a:gd name="T52" fmla="*/ 88542 w 142"/>
              <a:gd name="T53" fmla="*/ 14791 h 142"/>
              <a:gd name="T54" fmla="*/ 97396 w 142"/>
              <a:gd name="T55" fmla="*/ 24651 h 142"/>
              <a:gd name="T56" fmla="*/ 102561 w 142"/>
              <a:gd name="T57" fmla="*/ 36624 h 142"/>
              <a:gd name="T58" fmla="*/ 104775 w 142"/>
              <a:gd name="T59" fmla="*/ 50711 h 142"/>
              <a:gd name="T60" fmla="*/ 102561 w 142"/>
              <a:gd name="T61" fmla="*/ 63389 h 142"/>
              <a:gd name="T62" fmla="*/ 97396 w 142"/>
              <a:gd name="T63" fmla="*/ 75362 h 142"/>
              <a:gd name="T64" fmla="*/ 88542 w 142"/>
              <a:gd name="T65" fmla="*/ 85927 h 142"/>
              <a:gd name="T66" fmla="*/ 78950 w 142"/>
              <a:gd name="T67" fmla="*/ 92970 h 142"/>
              <a:gd name="T68" fmla="*/ 65669 w 142"/>
              <a:gd name="T69" fmla="*/ 98604 h 142"/>
              <a:gd name="T70" fmla="*/ 52388 w 142"/>
              <a:gd name="T71" fmla="*/ 100013 h 142"/>
              <a:gd name="T72" fmla="*/ 38368 w 142"/>
              <a:gd name="T73" fmla="*/ 98604 h 142"/>
              <a:gd name="T74" fmla="*/ 25825 w 142"/>
              <a:gd name="T75" fmla="*/ 92970 h 142"/>
              <a:gd name="T76" fmla="*/ 15495 w 142"/>
              <a:gd name="T77" fmla="*/ 85927 h 142"/>
              <a:gd name="T78" fmla="*/ 6641 w 142"/>
              <a:gd name="T79" fmla="*/ 75362 h 142"/>
              <a:gd name="T80" fmla="*/ 2214 w 142"/>
              <a:gd name="T81" fmla="*/ 63389 h 142"/>
              <a:gd name="T82" fmla="*/ 0 w 142"/>
              <a:gd name="T83" fmla="*/ 50711 h 142"/>
              <a:gd name="T84" fmla="*/ 2214 w 142"/>
              <a:gd name="T85" fmla="*/ 36624 h 142"/>
              <a:gd name="T86" fmla="*/ 6641 w 142"/>
              <a:gd name="T87" fmla="*/ 25355 h 142"/>
              <a:gd name="T88" fmla="*/ 15495 w 142"/>
              <a:gd name="T89" fmla="*/ 14791 h 142"/>
              <a:gd name="T90" fmla="*/ 25825 w 142"/>
              <a:gd name="T91" fmla="*/ 7043 h 142"/>
              <a:gd name="T92" fmla="*/ 38368 w 142"/>
              <a:gd name="T93" fmla="*/ 2113 h 142"/>
              <a:gd name="T94" fmla="*/ 52388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4" name="Freeform 31"/>
          <p:cNvSpPr>
            <a:spLocks/>
          </p:cNvSpPr>
          <p:nvPr/>
        </p:nvSpPr>
        <p:spPr bwMode="auto">
          <a:xfrm>
            <a:off x="7554913" y="2472876"/>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55" name="Freeform 32"/>
          <p:cNvSpPr>
            <a:spLocks noEditPoints="1"/>
          </p:cNvSpPr>
          <p:nvPr/>
        </p:nvSpPr>
        <p:spPr bwMode="auto">
          <a:xfrm>
            <a:off x="7545388" y="2464938"/>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4344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6" name="Freeform 33"/>
          <p:cNvSpPr>
            <a:spLocks/>
          </p:cNvSpPr>
          <p:nvPr/>
        </p:nvSpPr>
        <p:spPr bwMode="auto">
          <a:xfrm>
            <a:off x="8156575" y="1521963"/>
            <a:ext cx="85725" cy="82550"/>
          </a:xfrm>
          <a:custGeom>
            <a:avLst/>
            <a:gdLst>
              <a:gd name="T0" fmla="*/ 42496 w 117"/>
              <a:gd name="T1" fmla="*/ 0 h 118"/>
              <a:gd name="T2" fmla="*/ 55685 w 117"/>
              <a:gd name="T3" fmla="*/ 2798 h 118"/>
              <a:gd name="T4" fmla="*/ 67408 w 117"/>
              <a:gd name="T5" fmla="*/ 7695 h 118"/>
              <a:gd name="T6" fmla="*/ 76933 w 117"/>
              <a:gd name="T7" fmla="*/ 16790 h 118"/>
              <a:gd name="T8" fmla="*/ 83527 w 117"/>
              <a:gd name="T9" fmla="*/ 27983 h 118"/>
              <a:gd name="T10" fmla="*/ 85725 w 117"/>
              <a:gd name="T11" fmla="*/ 41275 h 118"/>
              <a:gd name="T12" fmla="*/ 83527 w 117"/>
              <a:gd name="T13" fmla="*/ 53867 h 118"/>
              <a:gd name="T14" fmla="*/ 76933 w 117"/>
              <a:gd name="T15" fmla="*/ 65061 h 118"/>
              <a:gd name="T16" fmla="*/ 67408 w 117"/>
              <a:gd name="T17" fmla="*/ 74155 h 118"/>
              <a:gd name="T18" fmla="*/ 55685 w 117"/>
              <a:gd name="T19" fmla="*/ 80451 h 118"/>
              <a:gd name="T20" fmla="*/ 42496 w 117"/>
              <a:gd name="T21" fmla="*/ 82550 h 118"/>
              <a:gd name="T22" fmla="*/ 28575 w 117"/>
              <a:gd name="T23" fmla="*/ 80451 h 118"/>
              <a:gd name="T24" fmla="*/ 16852 w 117"/>
              <a:gd name="T25" fmla="*/ 74155 h 118"/>
              <a:gd name="T26" fmla="*/ 7327 w 117"/>
              <a:gd name="T27" fmla="*/ 65061 h 118"/>
              <a:gd name="T28" fmla="*/ 1465 w 117"/>
              <a:gd name="T29" fmla="*/ 53867 h 118"/>
              <a:gd name="T30" fmla="*/ 0 w 117"/>
              <a:gd name="T31" fmla="*/ 41275 h 118"/>
              <a:gd name="T32" fmla="*/ 1465 w 117"/>
              <a:gd name="T33" fmla="*/ 27983 h 118"/>
              <a:gd name="T34" fmla="*/ 7327 w 117"/>
              <a:gd name="T35" fmla="*/ 16790 h 118"/>
              <a:gd name="T36" fmla="*/ 16852 w 117"/>
              <a:gd name="T37" fmla="*/ 7695 h 118"/>
              <a:gd name="T38" fmla="*/ 28575 w 117"/>
              <a:gd name="T39" fmla="*/ 2798 h 118"/>
              <a:gd name="T40" fmla="*/ 42496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57" name="Freeform 34"/>
          <p:cNvSpPr>
            <a:spLocks noEditPoints="1"/>
          </p:cNvSpPr>
          <p:nvPr/>
        </p:nvSpPr>
        <p:spPr bwMode="auto">
          <a:xfrm>
            <a:off x="8148638" y="1512438"/>
            <a:ext cx="103187" cy="100013"/>
          </a:xfrm>
          <a:custGeom>
            <a:avLst/>
            <a:gdLst>
              <a:gd name="T0" fmla="*/ 51594 w 142"/>
              <a:gd name="T1" fmla="*/ 16314 h 141"/>
              <a:gd name="T2" fmla="*/ 42873 w 142"/>
              <a:gd name="T3" fmla="*/ 17733 h 141"/>
              <a:gd name="T4" fmla="*/ 34880 w 142"/>
              <a:gd name="T5" fmla="*/ 21279 h 141"/>
              <a:gd name="T6" fmla="*/ 27613 w 142"/>
              <a:gd name="T7" fmla="*/ 26245 h 141"/>
              <a:gd name="T8" fmla="*/ 22527 w 142"/>
              <a:gd name="T9" fmla="*/ 33338 h 141"/>
              <a:gd name="T10" fmla="*/ 18167 w 142"/>
              <a:gd name="T11" fmla="*/ 40431 h 141"/>
              <a:gd name="T12" fmla="*/ 17440 w 142"/>
              <a:gd name="T13" fmla="*/ 49652 h 141"/>
              <a:gd name="T14" fmla="*/ 18167 w 142"/>
              <a:gd name="T15" fmla="*/ 58164 h 141"/>
              <a:gd name="T16" fmla="*/ 22527 w 142"/>
              <a:gd name="T17" fmla="*/ 66675 h 141"/>
              <a:gd name="T18" fmla="*/ 27613 w 142"/>
              <a:gd name="T19" fmla="*/ 73059 h 141"/>
              <a:gd name="T20" fmla="*/ 34880 w 142"/>
              <a:gd name="T21" fmla="*/ 78734 h 141"/>
              <a:gd name="T22" fmla="*/ 42873 w 142"/>
              <a:gd name="T23" fmla="*/ 81571 h 141"/>
              <a:gd name="T24" fmla="*/ 51594 w 142"/>
              <a:gd name="T25" fmla="*/ 82990 h 141"/>
              <a:gd name="T26" fmla="*/ 61767 w 142"/>
              <a:gd name="T27" fmla="*/ 80862 h 141"/>
              <a:gd name="T28" fmla="*/ 71214 w 142"/>
              <a:gd name="T29" fmla="*/ 75896 h 141"/>
              <a:gd name="T30" fmla="*/ 79207 w 142"/>
              <a:gd name="T31" fmla="*/ 69513 h 141"/>
              <a:gd name="T32" fmla="*/ 83567 w 142"/>
              <a:gd name="T33" fmla="*/ 60292 h 141"/>
              <a:gd name="T34" fmla="*/ 85020 w 142"/>
              <a:gd name="T35" fmla="*/ 49652 h 141"/>
              <a:gd name="T36" fmla="*/ 83567 w 142"/>
              <a:gd name="T37" fmla="*/ 39012 h 141"/>
              <a:gd name="T38" fmla="*/ 79207 w 142"/>
              <a:gd name="T39" fmla="*/ 29791 h 141"/>
              <a:gd name="T40" fmla="*/ 71214 w 142"/>
              <a:gd name="T41" fmla="*/ 23407 h 141"/>
              <a:gd name="T42" fmla="*/ 61767 w 142"/>
              <a:gd name="T43" fmla="*/ 17733 h 141"/>
              <a:gd name="T44" fmla="*/ 51594 w 142"/>
              <a:gd name="T45" fmla="*/ 16314 h 141"/>
              <a:gd name="T46" fmla="*/ 51594 w 142"/>
              <a:gd name="T47" fmla="*/ 0 h 141"/>
              <a:gd name="T48" fmla="*/ 64674 w 142"/>
              <a:gd name="T49" fmla="*/ 1419 h 141"/>
              <a:gd name="T50" fmla="*/ 77754 w 142"/>
              <a:gd name="T51" fmla="*/ 6384 h 141"/>
              <a:gd name="T52" fmla="*/ 87200 w 142"/>
              <a:gd name="T53" fmla="*/ 14186 h 141"/>
              <a:gd name="T54" fmla="*/ 95920 w 142"/>
              <a:gd name="T55" fmla="*/ 24117 h 141"/>
              <a:gd name="T56" fmla="*/ 101007 w 142"/>
              <a:gd name="T57" fmla="*/ 36175 h 141"/>
              <a:gd name="T58" fmla="*/ 103187 w 142"/>
              <a:gd name="T59" fmla="*/ 49652 h 141"/>
              <a:gd name="T60" fmla="*/ 101007 w 142"/>
              <a:gd name="T61" fmla="*/ 62419 h 141"/>
              <a:gd name="T62" fmla="*/ 95920 w 142"/>
              <a:gd name="T63" fmla="*/ 74478 h 141"/>
              <a:gd name="T64" fmla="*/ 87200 w 142"/>
              <a:gd name="T65" fmla="*/ 85117 h 141"/>
              <a:gd name="T66" fmla="*/ 77754 w 142"/>
              <a:gd name="T67" fmla="*/ 92920 h 141"/>
              <a:gd name="T68" fmla="*/ 64674 w 142"/>
              <a:gd name="T69" fmla="*/ 97885 h 141"/>
              <a:gd name="T70" fmla="*/ 51594 w 142"/>
              <a:gd name="T71" fmla="*/ 100013 h 141"/>
              <a:gd name="T72" fmla="*/ 37787 w 142"/>
              <a:gd name="T73" fmla="*/ 97885 h 141"/>
              <a:gd name="T74" fmla="*/ 26160 w 142"/>
              <a:gd name="T75" fmla="*/ 92920 h 141"/>
              <a:gd name="T76" fmla="*/ 15260 w 142"/>
              <a:gd name="T77" fmla="*/ 85117 h 141"/>
              <a:gd name="T78" fmla="*/ 6540 w 142"/>
              <a:gd name="T79" fmla="*/ 74478 h 141"/>
              <a:gd name="T80" fmla="*/ 2180 w 142"/>
              <a:gd name="T81" fmla="*/ 62419 h 141"/>
              <a:gd name="T82" fmla="*/ 0 w 142"/>
              <a:gd name="T83" fmla="*/ 49652 h 141"/>
              <a:gd name="T84" fmla="*/ 2180 w 142"/>
              <a:gd name="T85" fmla="*/ 36884 h 141"/>
              <a:gd name="T86" fmla="*/ 6540 w 142"/>
              <a:gd name="T87" fmla="*/ 24826 h 141"/>
              <a:gd name="T88" fmla="*/ 15260 w 142"/>
              <a:gd name="T89" fmla="*/ 14186 h 141"/>
              <a:gd name="T90" fmla="*/ 26160 w 142"/>
              <a:gd name="T91" fmla="*/ 5674 h 141"/>
              <a:gd name="T92" fmla="*/ 37787 w 142"/>
              <a:gd name="T93" fmla="*/ 1419 h 141"/>
              <a:gd name="T94" fmla="*/ 51594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8" name="Freeform 35"/>
          <p:cNvSpPr>
            <a:spLocks/>
          </p:cNvSpPr>
          <p:nvPr/>
        </p:nvSpPr>
        <p:spPr bwMode="auto">
          <a:xfrm>
            <a:off x="8056563" y="2088701"/>
            <a:ext cx="85725" cy="84137"/>
          </a:xfrm>
          <a:custGeom>
            <a:avLst/>
            <a:gdLst>
              <a:gd name="T0" fmla="*/ 43229 w 117"/>
              <a:gd name="T1" fmla="*/ 0 h 118"/>
              <a:gd name="T2" fmla="*/ 56417 w 117"/>
              <a:gd name="T3" fmla="*/ 2139 h 118"/>
              <a:gd name="T4" fmla="*/ 68140 w 117"/>
              <a:gd name="T5" fmla="*/ 8556 h 118"/>
              <a:gd name="T6" fmla="*/ 77665 w 117"/>
              <a:gd name="T7" fmla="*/ 17826 h 118"/>
              <a:gd name="T8" fmla="*/ 83527 w 117"/>
              <a:gd name="T9" fmla="*/ 29234 h 118"/>
              <a:gd name="T10" fmla="*/ 85725 w 117"/>
              <a:gd name="T11" fmla="*/ 42069 h 118"/>
              <a:gd name="T12" fmla="*/ 83527 w 117"/>
              <a:gd name="T13" fmla="*/ 55616 h 118"/>
              <a:gd name="T14" fmla="*/ 77665 w 117"/>
              <a:gd name="T15" fmla="*/ 67024 h 118"/>
              <a:gd name="T16" fmla="*/ 68140 w 117"/>
              <a:gd name="T17" fmla="*/ 76294 h 118"/>
              <a:gd name="T18" fmla="*/ 56417 w 117"/>
              <a:gd name="T19" fmla="*/ 81998 h 118"/>
              <a:gd name="T20" fmla="*/ 43229 w 117"/>
              <a:gd name="T21" fmla="*/ 84137 h 118"/>
              <a:gd name="T22" fmla="*/ 28575 w 117"/>
              <a:gd name="T23" fmla="*/ 81998 h 118"/>
              <a:gd name="T24" fmla="*/ 16852 w 117"/>
              <a:gd name="T25" fmla="*/ 76294 h 118"/>
              <a:gd name="T26" fmla="*/ 8060 w 117"/>
              <a:gd name="T27" fmla="*/ 67024 h 118"/>
              <a:gd name="T28" fmla="*/ 1465 w 117"/>
              <a:gd name="T29" fmla="*/ 55616 h 118"/>
              <a:gd name="T30" fmla="*/ 0 w 117"/>
              <a:gd name="T31" fmla="*/ 42069 h 118"/>
              <a:gd name="T32" fmla="*/ 1465 w 117"/>
              <a:gd name="T33" fmla="*/ 29234 h 118"/>
              <a:gd name="T34" fmla="*/ 8060 w 117"/>
              <a:gd name="T35" fmla="*/ 17826 h 118"/>
              <a:gd name="T36" fmla="*/ 16852 w 117"/>
              <a:gd name="T37" fmla="*/ 8556 h 118"/>
              <a:gd name="T38" fmla="*/ 28575 w 117"/>
              <a:gd name="T39" fmla="*/ 2139 h 118"/>
              <a:gd name="T40" fmla="*/ 43229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159" name="Freeform 36"/>
          <p:cNvSpPr>
            <a:spLocks noEditPoints="1"/>
          </p:cNvSpPr>
          <p:nvPr/>
        </p:nvSpPr>
        <p:spPr bwMode="auto">
          <a:xfrm>
            <a:off x="8047038" y="2080763"/>
            <a:ext cx="103187" cy="100013"/>
          </a:xfrm>
          <a:custGeom>
            <a:avLst/>
            <a:gdLst>
              <a:gd name="T0" fmla="*/ 52320 w 142"/>
              <a:gd name="T1" fmla="*/ 17023 h 141"/>
              <a:gd name="T2" fmla="*/ 42873 w 142"/>
              <a:gd name="T3" fmla="*/ 17733 h 141"/>
              <a:gd name="T4" fmla="*/ 34880 w 142"/>
              <a:gd name="T5" fmla="*/ 20570 h 141"/>
              <a:gd name="T6" fmla="*/ 28340 w 142"/>
              <a:gd name="T7" fmla="*/ 26245 h 141"/>
              <a:gd name="T8" fmla="*/ 22527 w 142"/>
              <a:gd name="T9" fmla="*/ 32628 h 141"/>
              <a:gd name="T10" fmla="*/ 18893 w 142"/>
              <a:gd name="T11" fmla="*/ 41140 h 141"/>
              <a:gd name="T12" fmla="*/ 18167 w 142"/>
              <a:gd name="T13" fmla="*/ 49652 h 141"/>
              <a:gd name="T14" fmla="*/ 18893 w 142"/>
              <a:gd name="T15" fmla="*/ 58873 h 141"/>
              <a:gd name="T16" fmla="*/ 22527 w 142"/>
              <a:gd name="T17" fmla="*/ 65966 h 141"/>
              <a:gd name="T18" fmla="*/ 28340 w 142"/>
              <a:gd name="T19" fmla="*/ 73059 h 141"/>
              <a:gd name="T20" fmla="*/ 34880 w 142"/>
              <a:gd name="T21" fmla="*/ 78024 h 141"/>
              <a:gd name="T22" fmla="*/ 42873 w 142"/>
              <a:gd name="T23" fmla="*/ 82280 h 141"/>
              <a:gd name="T24" fmla="*/ 52320 w 142"/>
              <a:gd name="T25" fmla="*/ 82990 h 141"/>
              <a:gd name="T26" fmla="*/ 62494 w 142"/>
              <a:gd name="T27" fmla="*/ 81571 h 141"/>
              <a:gd name="T28" fmla="*/ 71214 w 142"/>
              <a:gd name="T29" fmla="*/ 76606 h 141"/>
              <a:gd name="T30" fmla="*/ 79207 w 142"/>
              <a:gd name="T31" fmla="*/ 69513 h 141"/>
              <a:gd name="T32" fmla="*/ 83567 w 142"/>
              <a:gd name="T33" fmla="*/ 60292 h 141"/>
              <a:gd name="T34" fmla="*/ 85747 w 142"/>
              <a:gd name="T35" fmla="*/ 49652 h 141"/>
              <a:gd name="T36" fmla="*/ 83567 w 142"/>
              <a:gd name="T37" fmla="*/ 39721 h 141"/>
              <a:gd name="T38" fmla="*/ 79207 w 142"/>
              <a:gd name="T39" fmla="*/ 30500 h 141"/>
              <a:gd name="T40" fmla="*/ 71214 w 142"/>
              <a:gd name="T41" fmla="*/ 23407 h 141"/>
              <a:gd name="T42" fmla="*/ 62494 w 142"/>
              <a:gd name="T43" fmla="*/ 18442 h 141"/>
              <a:gd name="T44" fmla="*/ 52320 w 142"/>
              <a:gd name="T45" fmla="*/ 17023 h 141"/>
              <a:gd name="T46" fmla="*/ 52320 w 142"/>
              <a:gd name="T47" fmla="*/ 0 h 141"/>
              <a:gd name="T48" fmla="*/ 65400 w 142"/>
              <a:gd name="T49" fmla="*/ 1419 h 141"/>
              <a:gd name="T50" fmla="*/ 77754 w 142"/>
              <a:gd name="T51" fmla="*/ 6384 h 141"/>
              <a:gd name="T52" fmla="*/ 87927 w 142"/>
              <a:gd name="T53" fmla="*/ 14896 h 141"/>
              <a:gd name="T54" fmla="*/ 95920 w 142"/>
              <a:gd name="T55" fmla="*/ 24826 h 141"/>
              <a:gd name="T56" fmla="*/ 101007 w 142"/>
              <a:gd name="T57" fmla="*/ 36884 h 141"/>
              <a:gd name="T58" fmla="*/ 103187 w 142"/>
              <a:gd name="T59" fmla="*/ 49652 h 141"/>
              <a:gd name="T60" fmla="*/ 101007 w 142"/>
              <a:gd name="T61" fmla="*/ 63129 h 141"/>
              <a:gd name="T62" fmla="*/ 95920 w 142"/>
              <a:gd name="T63" fmla="*/ 75187 h 141"/>
              <a:gd name="T64" fmla="*/ 87927 w 142"/>
              <a:gd name="T65" fmla="*/ 85117 h 141"/>
              <a:gd name="T66" fmla="*/ 77754 w 142"/>
              <a:gd name="T67" fmla="*/ 93629 h 141"/>
              <a:gd name="T68" fmla="*/ 65400 w 142"/>
              <a:gd name="T69" fmla="*/ 97885 h 141"/>
              <a:gd name="T70" fmla="*/ 52320 w 142"/>
              <a:gd name="T71" fmla="*/ 100013 h 141"/>
              <a:gd name="T72" fmla="*/ 37787 w 142"/>
              <a:gd name="T73" fmla="*/ 97885 h 141"/>
              <a:gd name="T74" fmla="*/ 26160 w 142"/>
              <a:gd name="T75" fmla="*/ 93629 h 141"/>
              <a:gd name="T76" fmla="*/ 15987 w 142"/>
              <a:gd name="T77" fmla="*/ 85117 h 141"/>
              <a:gd name="T78" fmla="*/ 7267 w 142"/>
              <a:gd name="T79" fmla="*/ 74478 h 141"/>
              <a:gd name="T80" fmla="*/ 2180 w 142"/>
              <a:gd name="T81" fmla="*/ 63129 h 141"/>
              <a:gd name="T82" fmla="*/ 0 w 142"/>
              <a:gd name="T83" fmla="*/ 49652 h 141"/>
              <a:gd name="T84" fmla="*/ 2180 w 142"/>
              <a:gd name="T85" fmla="*/ 36884 h 141"/>
              <a:gd name="T86" fmla="*/ 7267 w 142"/>
              <a:gd name="T87" fmla="*/ 24826 h 141"/>
              <a:gd name="T88" fmla="*/ 15987 w 142"/>
              <a:gd name="T89" fmla="*/ 14186 h 141"/>
              <a:gd name="T90" fmla="*/ 26160 w 142"/>
              <a:gd name="T91" fmla="*/ 6384 h 141"/>
              <a:gd name="T92" fmla="*/ 37787 w 142"/>
              <a:gd name="T93" fmla="*/ 1419 h 141"/>
              <a:gd name="T94" fmla="*/ 52320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60" name="Group 159"/>
          <p:cNvGrpSpPr>
            <a:grpSpLocks/>
          </p:cNvGrpSpPr>
          <p:nvPr/>
        </p:nvGrpSpPr>
        <p:grpSpPr bwMode="auto">
          <a:xfrm>
            <a:off x="8564563" y="1947413"/>
            <a:ext cx="103187" cy="101600"/>
            <a:chOff x="7829916" y="2221810"/>
            <a:chExt cx="103809" cy="101209"/>
          </a:xfrm>
        </p:grpSpPr>
        <p:sp>
          <p:nvSpPr>
            <p:cNvPr id="45177" name="Freeform 37"/>
            <p:cNvSpPr>
              <a:spLocks/>
            </p:cNvSpPr>
            <p:nvPr/>
          </p:nvSpPr>
          <p:spPr bwMode="auto">
            <a:xfrm>
              <a:off x="7840151" y="2230363"/>
              <a:ext cx="84802" cy="82677"/>
            </a:xfrm>
            <a:custGeom>
              <a:avLst/>
              <a:gdLst>
                <a:gd name="T0" fmla="*/ 42401 w 118"/>
                <a:gd name="T1" fmla="*/ 0 h 117"/>
                <a:gd name="T2" fmla="*/ 55337 w 118"/>
                <a:gd name="T3" fmla="*/ 2120 h 117"/>
                <a:gd name="T4" fmla="*/ 66835 w 118"/>
                <a:gd name="T5" fmla="*/ 7773 h 117"/>
                <a:gd name="T6" fmla="*/ 76178 w 118"/>
                <a:gd name="T7" fmla="*/ 16959 h 117"/>
                <a:gd name="T8" fmla="*/ 81927 w 118"/>
                <a:gd name="T9" fmla="*/ 28266 h 117"/>
                <a:gd name="T10" fmla="*/ 84802 w 118"/>
                <a:gd name="T11" fmla="*/ 40985 h 117"/>
                <a:gd name="T12" fmla="*/ 81927 w 118"/>
                <a:gd name="T13" fmla="*/ 54411 h 117"/>
                <a:gd name="T14" fmla="*/ 76178 w 118"/>
                <a:gd name="T15" fmla="*/ 65718 h 117"/>
                <a:gd name="T16" fmla="*/ 66835 w 118"/>
                <a:gd name="T17" fmla="*/ 74904 h 117"/>
                <a:gd name="T18" fmla="*/ 55337 w 118"/>
                <a:gd name="T19" fmla="*/ 81264 h 117"/>
                <a:gd name="T20" fmla="*/ 42401 w 118"/>
                <a:gd name="T21" fmla="*/ 82677 h 117"/>
                <a:gd name="T22" fmla="*/ 28746 w 118"/>
                <a:gd name="T23" fmla="*/ 81264 h 117"/>
                <a:gd name="T24" fmla="*/ 17248 w 118"/>
                <a:gd name="T25" fmla="*/ 74904 h 117"/>
                <a:gd name="T26" fmla="*/ 7905 w 118"/>
                <a:gd name="T27" fmla="*/ 65718 h 117"/>
                <a:gd name="T28" fmla="*/ 1437 w 118"/>
                <a:gd name="T29" fmla="*/ 54411 h 117"/>
                <a:gd name="T30" fmla="*/ 0 w 118"/>
                <a:gd name="T31" fmla="*/ 40985 h 117"/>
                <a:gd name="T32" fmla="*/ 1437 w 118"/>
                <a:gd name="T33" fmla="*/ 28266 h 117"/>
                <a:gd name="T34" fmla="*/ 7905 w 118"/>
                <a:gd name="T35" fmla="*/ 16959 h 117"/>
                <a:gd name="T36" fmla="*/ 17248 w 118"/>
                <a:gd name="T37" fmla="*/ 7773 h 117"/>
                <a:gd name="T38" fmla="*/ 28746 w 118"/>
                <a:gd name="T39" fmla="*/ 2120 h 117"/>
                <a:gd name="T40" fmla="*/ 42401 w 118"/>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45178" name="Freeform 38"/>
            <p:cNvSpPr>
              <a:spLocks noEditPoints="1"/>
            </p:cNvSpPr>
            <p:nvPr/>
          </p:nvSpPr>
          <p:spPr bwMode="auto">
            <a:xfrm>
              <a:off x="7829916" y="2221810"/>
              <a:ext cx="103809" cy="101209"/>
            </a:xfrm>
            <a:custGeom>
              <a:avLst/>
              <a:gdLst>
                <a:gd name="T0" fmla="*/ 52273 w 141"/>
                <a:gd name="T1" fmla="*/ 17106 h 142"/>
                <a:gd name="T2" fmla="*/ 41229 w 141"/>
                <a:gd name="T3" fmla="*/ 19244 h 142"/>
                <a:gd name="T4" fmla="*/ 31658 w 141"/>
                <a:gd name="T5" fmla="*/ 23520 h 142"/>
                <a:gd name="T6" fmla="*/ 24296 w 141"/>
                <a:gd name="T7" fmla="*/ 30648 h 142"/>
                <a:gd name="T8" fmla="*/ 19142 w 141"/>
                <a:gd name="T9" fmla="*/ 39913 h 142"/>
                <a:gd name="T10" fmla="*/ 17670 w 141"/>
                <a:gd name="T11" fmla="*/ 49892 h 142"/>
                <a:gd name="T12" fmla="*/ 19142 w 141"/>
                <a:gd name="T13" fmla="*/ 60583 h 142"/>
                <a:gd name="T14" fmla="*/ 24296 w 141"/>
                <a:gd name="T15" fmla="*/ 69848 h 142"/>
                <a:gd name="T16" fmla="*/ 31658 w 141"/>
                <a:gd name="T17" fmla="*/ 77689 h 142"/>
                <a:gd name="T18" fmla="*/ 41229 w 141"/>
                <a:gd name="T19" fmla="*/ 81965 h 142"/>
                <a:gd name="T20" fmla="*/ 52273 w 141"/>
                <a:gd name="T21" fmla="*/ 83391 h 142"/>
                <a:gd name="T22" fmla="*/ 62580 w 141"/>
                <a:gd name="T23" fmla="*/ 81965 h 142"/>
                <a:gd name="T24" fmla="*/ 72151 w 141"/>
                <a:gd name="T25" fmla="*/ 77689 h 142"/>
                <a:gd name="T26" fmla="*/ 79513 w 141"/>
                <a:gd name="T27" fmla="*/ 69848 h 142"/>
                <a:gd name="T28" fmla="*/ 84667 w 141"/>
                <a:gd name="T29" fmla="*/ 60583 h 142"/>
                <a:gd name="T30" fmla="*/ 86139 w 141"/>
                <a:gd name="T31" fmla="*/ 49892 h 142"/>
                <a:gd name="T32" fmla="*/ 84667 w 141"/>
                <a:gd name="T33" fmla="*/ 39913 h 142"/>
                <a:gd name="T34" fmla="*/ 79513 w 141"/>
                <a:gd name="T35" fmla="*/ 30648 h 142"/>
                <a:gd name="T36" fmla="*/ 72151 w 141"/>
                <a:gd name="T37" fmla="*/ 23520 h 142"/>
                <a:gd name="T38" fmla="*/ 62580 w 141"/>
                <a:gd name="T39" fmla="*/ 19244 h 142"/>
                <a:gd name="T40" fmla="*/ 52273 w 141"/>
                <a:gd name="T41" fmla="*/ 17106 h 142"/>
                <a:gd name="T42" fmla="*/ 52273 w 141"/>
                <a:gd name="T43" fmla="*/ 0 h 142"/>
                <a:gd name="T44" fmla="*/ 65525 w 141"/>
                <a:gd name="T45" fmla="*/ 1425 h 142"/>
                <a:gd name="T46" fmla="*/ 78041 w 141"/>
                <a:gd name="T47" fmla="*/ 6415 h 142"/>
                <a:gd name="T48" fmla="*/ 88348 w 141"/>
                <a:gd name="T49" fmla="*/ 14255 h 142"/>
                <a:gd name="T50" fmla="*/ 97183 w 141"/>
                <a:gd name="T51" fmla="*/ 24946 h 142"/>
                <a:gd name="T52" fmla="*/ 101600 w 141"/>
                <a:gd name="T53" fmla="*/ 37062 h 142"/>
                <a:gd name="T54" fmla="*/ 103809 w 141"/>
                <a:gd name="T55" fmla="*/ 49892 h 142"/>
                <a:gd name="T56" fmla="*/ 101600 w 141"/>
                <a:gd name="T57" fmla="*/ 63434 h 142"/>
                <a:gd name="T58" fmla="*/ 97183 w 141"/>
                <a:gd name="T59" fmla="*/ 76263 h 142"/>
                <a:gd name="T60" fmla="*/ 88348 w 141"/>
                <a:gd name="T61" fmla="*/ 85529 h 142"/>
                <a:gd name="T62" fmla="*/ 78041 w 141"/>
                <a:gd name="T63" fmla="*/ 94082 h 142"/>
                <a:gd name="T64" fmla="*/ 65525 w 141"/>
                <a:gd name="T65" fmla="*/ 99071 h 142"/>
                <a:gd name="T66" fmla="*/ 52273 w 141"/>
                <a:gd name="T67" fmla="*/ 101209 h 142"/>
                <a:gd name="T68" fmla="*/ 38284 w 141"/>
                <a:gd name="T69" fmla="*/ 99071 h 142"/>
                <a:gd name="T70" fmla="*/ 25768 w 141"/>
                <a:gd name="T71" fmla="*/ 94082 h 142"/>
                <a:gd name="T72" fmla="*/ 15461 w 141"/>
                <a:gd name="T73" fmla="*/ 85529 h 142"/>
                <a:gd name="T74" fmla="*/ 6626 w 141"/>
                <a:gd name="T75" fmla="*/ 76263 h 142"/>
                <a:gd name="T76" fmla="*/ 2209 w 141"/>
                <a:gd name="T77" fmla="*/ 63434 h 142"/>
                <a:gd name="T78" fmla="*/ 0 w 141"/>
                <a:gd name="T79" fmla="*/ 49892 h 142"/>
                <a:gd name="T80" fmla="*/ 2209 w 141"/>
                <a:gd name="T81" fmla="*/ 37062 h 142"/>
                <a:gd name="T82" fmla="*/ 6626 w 141"/>
                <a:gd name="T83" fmla="*/ 24946 h 142"/>
                <a:gd name="T84" fmla="*/ 15461 w 141"/>
                <a:gd name="T85" fmla="*/ 14255 h 142"/>
                <a:gd name="T86" fmla="*/ 25768 w 141"/>
                <a:gd name="T87" fmla="*/ 6415 h 142"/>
                <a:gd name="T88" fmla="*/ 38284 w 141"/>
                <a:gd name="T89" fmla="*/ 1425 h 142"/>
                <a:gd name="T90" fmla="*/ 52273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63" name="Freeform 39"/>
          <p:cNvSpPr>
            <a:spLocks/>
          </p:cNvSpPr>
          <p:nvPr/>
        </p:nvSpPr>
        <p:spPr bwMode="auto">
          <a:xfrm>
            <a:off x="8297863" y="2517326"/>
            <a:ext cx="85725" cy="84137"/>
          </a:xfrm>
          <a:custGeom>
            <a:avLst/>
            <a:gdLst>
              <a:gd name="T0" fmla="*/ 42496 w 117"/>
              <a:gd name="T1" fmla="*/ 0 h 117"/>
              <a:gd name="T2" fmla="*/ 55685 w 117"/>
              <a:gd name="T3" fmla="*/ 2157 h 117"/>
              <a:gd name="T4" fmla="*/ 67408 w 117"/>
              <a:gd name="T5" fmla="*/ 8629 h 117"/>
              <a:gd name="T6" fmla="*/ 76933 w 117"/>
              <a:gd name="T7" fmla="*/ 17259 h 117"/>
              <a:gd name="T8" fmla="*/ 83527 w 117"/>
              <a:gd name="T9" fmla="*/ 28765 h 117"/>
              <a:gd name="T10" fmla="*/ 85725 w 117"/>
              <a:gd name="T11" fmla="*/ 42428 h 117"/>
              <a:gd name="T12" fmla="*/ 83527 w 117"/>
              <a:gd name="T13" fmla="*/ 56091 h 117"/>
              <a:gd name="T14" fmla="*/ 76933 w 117"/>
              <a:gd name="T15" fmla="*/ 67597 h 117"/>
              <a:gd name="T16" fmla="*/ 67408 w 117"/>
              <a:gd name="T17" fmla="*/ 76946 h 117"/>
              <a:gd name="T18" fmla="*/ 55685 w 117"/>
              <a:gd name="T19" fmla="*/ 82699 h 117"/>
              <a:gd name="T20" fmla="*/ 42496 w 117"/>
              <a:gd name="T21" fmla="*/ 84137 h 117"/>
              <a:gd name="T22" fmla="*/ 28575 w 117"/>
              <a:gd name="T23" fmla="*/ 82699 h 117"/>
              <a:gd name="T24" fmla="*/ 16852 w 117"/>
              <a:gd name="T25" fmla="*/ 76946 h 117"/>
              <a:gd name="T26" fmla="*/ 7327 w 117"/>
              <a:gd name="T27" fmla="*/ 67597 h 117"/>
              <a:gd name="T28" fmla="*/ 1465 w 117"/>
              <a:gd name="T29" fmla="*/ 56091 h 117"/>
              <a:gd name="T30" fmla="*/ 0 w 117"/>
              <a:gd name="T31" fmla="*/ 42428 h 117"/>
              <a:gd name="T32" fmla="*/ 1465 w 117"/>
              <a:gd name="T33" fmla="*/ 28765 h 117"/>
              <a:gd name="T34" fmla="*/ 7327 w 117"/>
              <a:gd name="T35" fmla="*/ 17259 h 117"/>
              <a:gd name="T36" fmla="*/ 16852 w 117"/>
              <a:gd name="T37" fmla="*/ 8629 h 117"/>
              <a:gd name="T38" fmla="*/ 28575 w 117"/>
              <a:gd name="T39" fmla="*/ 2157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64" name="Freeform 40"/>
          <p:cNvSpPr>
            <a:spLocks noEditPoints="1"/>
          </p:cNvSpPr>
          <p:nvPr/>
        </p:nvSpPr>
        <p:spPr bwMode="auto">
          <a:xfrm>
            <a:off x="8288338" y="2510976"/>
            <a:ext cx="103187" cy="101600"/>
          </a:xfrm>
          <a:custGeom>
            <a:avLst/>
            <a:gdLst>
              <a:gd name="T0" fmla="*/ 51594 w 142"/>
              <a:gd name="T1" fmla="*/ 17887 h 142"/>
              <a:gd name="T2" fmla="*/ 42873 w 142"/>
              <a:gd name="T3" fmla="*/ 18603 h 142"/>
              <a:gd name="T4" fmla="*/ 34880 w 142"/>
              <a:gd name="T5" fmla="*/ 21465 h 142"/>
              <a:gd name="T6" fmla="*/ 27613 w 142"/>
              <a:gd name="T7" fmla="*/ 27189 h 142"/>
              <a:gd name="T8" fmla="*/ 22527 w 142"/>
              <a:gd name="T9" fmla="*/ 33628 h 142"/>
              <a:gd name="T10" fmla="*/ 18167 w 142"/>
              <a:gd name="T11" fmla="*/ 42214 h 142"/>
              <a:gd name="T12" fmla="*/ 17440 w 142"/>
              <a:gd name="T13" fmla="*/ 50800 h 142"/>
              <a:gd name="T14" fmla="*/ 18167 w 142"/>
              <a:gd name="T15" fmla="*/ 59386 h 142"/>
              <a:gd name="T16" fmla="*/ 22527 w 142"/>
              <a:gd name="T17" fmla="*/ 67256 h 142"/>
              <a:gd name="T18" fmla="*/ 27613 w 142"/>
              <a:gd name="T19" fmla="*/ 74411 h 142"/>
              <a:gd name="T20" fmla="*/ 34880 w 142"/>
              <a:gd name="T21" fmla="*/ 79420 h 142"/>
              <a:gd name="T22" fmla="*/ 42873 w 142"/>
              <a:gd name="T23" fmla="*/ 82997 h 142"/>
              <a:gd name="T24" fmla="*/ 51594 w 142"/>
              <a:gd name="T25" fmla="*/ 84428 h 142"/>
              <a:gd name="T26" fmla="*/ 61767 w 142"/>
              <a:gd name="T27" fmla="*/ 82282 h 142"/>
              <a:gd name="T28" fmla="*/ 71214 w 142"/>
              <a:gd name="T29" fmla="*/ 77989 h 142"/>
              <a:gd name="T30" fmla="*/ 79207 w 142"/>
              <a:gd name="T31" fmla="*/ 70118 h 142"/>
              <a:gd name="T32" fmla="*/ 83567 w 142"/>
              <a:gd name="T33" fmla="*/ 61532 h 142"/>
              <a:gd name="T34" fmla="*/ 85020 w 142"/>
              <a:gd name="T35" fmla="*/ 50800 h 142"/>
              <a:gd name="T36" fmla="*/ 83567 w 142"/>
              <a:gd name="T37" fmla="*/ 40068 h 142"/>
              <a:gd name="T38" fmla="*/ 79207 w 142"/>
              <a:gd name="T39" fmla="*/ 30766 h 142"/>
              <a:gd name="T40" fmla="*/ 71214 w 142"/>
              <a:gd name="T41" fmla="*/ 23611 h 142"/>
              <a:gd name="T42" fmla="*/ 61767 w 142"/>
              <a:gd name="T43" fmla="*/ 19318 h 142"/>
              <a:gd name="T44" fmla="*/ 51594 w 142"/>
              <a:gd name="T45" fmla="*/ 17887 h 142"/>
              <a:gd name="T46" fmla="*/ 51594 w 142"/>
              <a:gd name="T47" fmla="*/ 0 h 142"/>
              <a:gd name="T48" fmla="*/ 64674 w 142"/>
              <a:gd name="T49" fmla="*/ 1431 h 142"/>
              <a:gd name="T50" fmla="*/ 77754 w 142"/>
              <a:gd name="T51" fmla="*/ 7155 h 142"/>
              <a:gd name="T52" fmla="*/ 87200 w 142"/>
              <a:gd name="T53" fmla="*/ 14310 h 142"/>
              <a:gd name="T54" fmla="*/ 95920 w 142"/>
              <a:gd name="T55" fmla="*/ 25042 h 142"/>
              <a:gd name="T56" fmla="*/ 101007 w 142"/>
              <a:gd name="T57" fmla="*/ 37206 h 142"/>
              <a:gd name="T58" fmla="*/ 103187 w 142"/>
              <a:gd name="T59" fmla="*/ 50800 h 142"/>
              <a:gd name="T60" fmla="*/ 101007 w 142"/>
              <a:gd name="T61" fmla="*/ 64394 h 142"/>
              <a:gd name="T62" fmla="*/ 95920 w 142"/>
              <a:gd name="T63" fmla="*/ 76558 h 142"/>
              <a:gd name="T64" fmla="*/ 87200 w 142"/>
              <a:gd name="T65" fmla="*/ 86575 h 142"/>
              <a:gd name="T66" fmla="*/ 77754 w 142"/>
              <a:gd name="T67" fmla="*/ 94445 h 142"/>
              <a:gd name="T68" fmla="*/ 64674 w 142"/>
              <a:gd name="T69" fmla="*/ 99454 h 142"/>
              <a:gd name="T70" fmla="*/ 51594 w 142"/>
              <a:gd name="T71" fmla="*/ 101600 h 142"/>
              <a:gd name="T72" fmla="*/ 37787 w 142"/>
              <a:gd name="T73" fmla="*/ 99454 h 142"/>
              <a:gd name="T74" fmla="*/ 26160 w 142"/>
              <a:gd name="T75" fmla="*/ 94445 h 142"/>
              <a:gd name="T76" fmla="*/ 15260 w 142"/>
              <a:gd name="T77" fmla="*/ 86575 h 142"/>
              <a:gd name="T78" fmla="*/ 6540 w 142"/>
              <a:gd name="T79" fmla="*/ 75842 h 142"/>
              <a:gd name="T80" fmla="*/ 2180 w 142"/>
              <a:gd name="T81" fmla="*/ 64394 h 142"/>
              <a:gd name="T82" fmla="*/ 0 w 142"/>
              <a:gd name="T83" fmla="*/ 50800 h 142"/>
              <a:gd name="T84" fmla="*/ 2180 w 142"/>
              <a:gd name="T85" fmla="*/ 37206 h 142"/>
              <a:gd name="T86" fmla="*/ 6540 w 142"/>
              <a:gd name="T87" fmla="*/ 25042 h 142"/>
              <a:gd name="T88" fmla="*/ 15260 w 142"/>
              <a:gd name="T89" fmla="*/ 14310 h 142"/>
              <a:gd name="T90" fmla="*/ 26160 w 142"/>
              <a:gd name="T91" fmla="*/ 7155 h 142"/>
              <a:gd name="T92" fmla="*/ 37787 w 142"/>
              <a:gd name="T93" fmla="*/ 1431 h 142"/>
              <a:gd name="T94" fmla="*/ 51594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65" name="Freeform 11"/>
          <p:cNvSpPr>
            <a:spLocks/>
          </p:cNvSpPr>
          <p:nvPr/>
        </p:nvSpPr>
        <p:spPr bwMode="auto">
          <a:xfrm>
            <a:off x="6261100" y="1394963"/>
            <a:ext cx="1314450" cy="1339850"/>
          </a:xfrm>
          <a:custGeom>
            <a:avLst/>
            <a:gdLst>
              <a:gd name="T0" fmla="*/ 816143 w 1799"/>
              <a:gd name="T1" fmla="*/ 712 h 1881"/>
              <a:gd name="T2" fmla="*/ 842446 w 1799"/>
              <a:gd name="T3" fmla="*/ 2849 h 1881"/>
              <a:gd name="T4" fmla="*/ 1022188 w 1799"/>
              <a:gd name="T5" fmla="*/ 19945 h 1881"/>
              <a:gd name="T6" fmla="*/ 1163935 w 1799"/>
              <a:gd name="T7" fmla="*/ 47725 h 1881"/>
              <a:gd name="T8" fmla="*/ 1211428 w 1799"/>
              <a:gd name="T9" fmla="*/ 82628 h 1881"/>
              <a:gd name="T10" fmla="*/ 1131786 w 1799"/>
              <a:gd name="T11" fmla="*/ 136051 h 1881"/>
              <a:gd name="T12" fmla="*/ 1066027 w 1799"/>
              <a:gd name="T13" fmla="*/ 211555 h 1881"/>
              <a:gd name="T14" fmla="*/ 1043377 w 1799"/>
              <a:gd name="T15" fmla="*/ 250020 h 1881"/>
              <a:gd name="T16" fmla="*/ 1024380 w 1799"/>
              <a:gd name="T17" fmla="*/ 289197 h 1881"/>
              <a:gd name="T18" fmla="*/ 999537 w 1799"/>
              <a:gd name="T19" fmla="*/ 356866 h 1881"/>
              <a:gd name="T20" fmla="*/ 975426 w 1799"/>
              <a:gd name="T21" fmla="*/ 448041 h 1881"/>
              <a:gd name="T22" fmla="*/ 961543 w 1799"/>
              <a:gd name="T23" fmla="*/ 561298 h 1881"/>
              <a:gd name="T24" fmla="*/ 965196 w 1799"/>
              <a:gd name="T25" fmla="*/ 685952 h 1881"/>
              <a:gd name="T26" fmla="*/ 991500 w 1799"/>
              <a:gd name="T27" fmla="*/ 819866 h 1881"/>
              <a:gd name="T28" fmla="*/ 1025841 w 1799"/>
              <a:gd name="T29" fmla="*/ 914603 h 1881"/>
              <a:gd name="T30" fmla="*/ 1088677 w 1799"/>
              <a:gd name="T31" fmla="*/ 1028572 h 1881"/>
              <a:gd name="T32" fmla="*/ 1150052 w 1799"/>
              <a:gd name="T33" fmla="*/ 1111199 h 1881"/>
              <a:gd name="T34" fmla="*/ 1169049 w 1799"/>
              <a:gd name="T35" fmla="*/ 1131144 h 1881"/>
              <a:gd name="T36" fmla="*/ 1207044 w 1799"/>
              <a:gd name="T37" fmla="*/ 1167472 h 1881"/>
              <a:gd name="T38" fmla="*/ 1265496 w 1799"/>
              <a:gd name="T39" fmla="*/ 1215196 h 1881"/>
              <a:gd name="T40" fmla="*/ 1283032 w 1799"/>
              <a:gd name="T41" fmla="*/ 1260072 h 1881"/>
              <a:gd name="T42" fmla="*/ 1186585 w 1799"/>
              <a:gd name="T43" fmla="*/ 1284290 h 1881"/>
              <a:gd name="T44" fmla="*/ 1094523 w 1799"/>
              <a:gd name="T45" fmla="*/ 1297824 h 1881"/>
              <a:gd name="T46" fmla="*/ 1022188 w 1799"/>
              <a:gd name="T47" fmla="*/ 1304235 h 1881"/>
              <a:gd name="T48" fmla="*/ 983463 w 1799"/>
              <a:gd name="T49" fmla="*/ 1305659 h 1881"/>
              <a:gd name="T50" fmla="*/ 910397 w 1799"/>
              <a:gd name="T51" fmla="*/ 1309933 h 1881"/>
              <a:gd name="T52" fmla="*/ 826372 w 1799"/>
              <a:gd name="T53" fmla="*/ 1320618 h 1881"/>
              <a:gd name="T54" fmla="*/ 751845 w 1799"/>
              <a:gd name="T55" fmla="*/ 1333439 h 1881"/>
              <a:gd name="T56" fmla="*/ 619596 w 1799"/>
              <a:gd name="T57" fmla="*/ 1338425 h 1881"/>
              <a:gd name="T58" fmla="*/ 511459 w 1799"/>
              <a:gd name="T59" fmla="*/ 1322755 h 1881"/>
              <a:gd name="T60" fmla="*/ 425972 w 1799"/>
              <a:gd name="T61" fmla="*/ 1296399 h 1881"/>
              <a:gd name="T62" fmla="*/ 366059 w 1799"/>
              <a:gd name="T63" fmla="*/ 1267907 h 1881"/>
              <a:gd name="T64" fmla="*/ 331718 w 1799"/>
              <a:gd name="T65" fmla="*/ 1247250 h 1881"/>
              <a:gd name="T66" fmla="*/ 282764 w 1799"/>
              <a:gd name="T67" fmla="*/ 1207361 h 1881"/>
              <a:gd name="T68" fmla="*/ 184125 w 1799"/>
              <a:gd name="T69" fmla="*/ 1102652 h 1881"/>
              <a:gd name="T70" fmla="*/ 122020 w 1799"/>
              <a:gd name="T71" fmla="*/ 1002929 h 1881"/>
              <a:gd name="T72" fmla="*/ 86948 w 1799"/>
              <a:gd name="T73" fmla="*/ 915315 h 1881"/>
              <a:gd name="T74" fmla="*/ 72335 w 1799"/>
              <a:gd name="T75" fmla="*/ 846221 h 1881"/>
              <a:gd name="T76" fmla="*/ 67951 w 1799"/>
              <a:gd name="T77" fmla="*/ 804907 h 1881"/>
              <a:gd name="T78" fmla="*/ 67220 w 1799"/>
              <a:gd name="T79" fmla="*/ 770004 h 1881"/>
              <a:gd name="T80" fmla="*/ 58452 w 1799"/>
              <a:gd name="T81" fmla="*/ 705184 h 1881"/>
              <a:gd name="T82" fmla="*/ 44570 w 1799"/>
              <a:gd name="T83" fmla="*/ 663870 h 1881"/>
              <a:gd name="T84" fmla="*/ 37994 w 1799"/>
              <a:gd name="T85" fmla="*/ 646775 h 1881"/>
              <a:gd name="T86" fmla="*/ 2923 w 1799"/>
              <a:gd name="T87" fmla="*/ 537792 h 1881"/>
              <a:gd name="T88" fmla="*/ 3653 w 1799"/>
              <a:gd name="T89" fmla="*/ 439494 h 1881"/>
              <a:gd name="T90" fmla="*/ 28496 w 1799"/>
              <a:gd name="T91" fmla="*/ 354017 h 1881"/>
              <a:gd name="T92" fmla="*/ 67220 w 1799"/>
              <a:gd name="T93" fmla="*/ 284211 h 1881"/>
              <a:gd name="T94" fmla="*/ 108868 w 1799"/>
              <a:gd name="T95" fmla="*/ 232212 h 1881"/>
              <a:gd name="T96" fmla="*/ 142478 w 1799"/>
              <a:gd name="T97" fmla="*/ 198734 h 1881"/>
              <a:gd name="T98" fmla="*/ 156360 w 1799"/>
              <a:gd name="T99" fmla="*/ 187337 h 1881"/>
              <a:gd name="T100" fmla="*/ 288609 w 1799"/>
              <a:gd name="T101" fmla="*/ 103285 h 1881"/>
              <a:gd name="T102" fmla="*/ 428164 w 1799"/>
              <a:gd name="T103" fmla="*/ 49862 h 1881"/>
              <a:gd name="T104" fmla="*/ 563336 w 1799"/>
              <a:gd name="T105" fmla="*/ 17808 h 1881"/>
              <a:gd name="T106" fmla="*/ 683163 w 1799"/>
              <a:gd name="T107" fmla="*/ 4274 h 1881"/>
              <a:gd name="T108" fmla="*/ 775957 w 1799"/>
              <a:gd name="T109" fmla="*/ 0 h 18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a:lstStyle/>
          <a:p>
            <a:endParaRPr lang="en-US"/>
          </a:p>
        </p:txBody>
      </p:sp>
      <p:grpSp>
        <p:nvGrpSpPr>
          <p:cNvPr id="166" name="그룹 77"/>
          <p:cNvGrpSpPr>
            <a:grpSpLocks/>
          </p:cNvGrpSpPr>
          <p:nvPr/>
        </p:nvGrpSpPr>
        <p:grpSpPr bwMode="auto">
          <a:xfrm>
            <a:off x="6426200" y="1523551"/>
            <a:ext cx="2185988" cy="1042987"/>
            <a:chOff x="5691703" y="1811275"/>
            <a:chExt cx="2185001" cy="1043445"/>
          </a:xfrm>
        </p:grpSpPr>
        <p:sp>
          <p:nvSpPr>
            <p:cNvPr id="45146" name="Freeform 43"/>
            <p:cNvSpPr>
              <a:spLocks/>
            </p:cNvSpPr>
            <p:nvPr/>
          </p:nvSpPr>
          <p:spPr bwMode="auto">
            <a:xfrm>
              <a:off x="6145579" y="2294509"/>
              <a:ext cx="26318" cy="478958"/>
            </a:xfrm>
            <a:custGeom>
              <a:avLst/>
              <a:gdLst>
                <a:gd name="T0" fmla="*/ 7519 w 35"/>
                <a:gd name="T1" fmla="*/ 0 h 672"/>
                <a:gd name="T2" fmla="*/ 26318 w 35"/>
                <a:gd name="T3" fmla="*/ 0 h 672"/>
                <a:gd name="T4" fmla="*/ 18047 w 35"/>
                <a:gd name="T5" fmla="*/ 478958 h 672"/>
                <a:gd name="T6" fmla="*/ 0 w 35"/>
                <a:gd name="T7" fmla="*/ 478958 h 672"/>
                <a:gd name="T8" fmla="*/ 7519 w 35"/>
                <a:gd name="T9" fmla="*/ 0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47" name="그룹 76"/>
            <p:cNvGrpSpPr>
              <a:grpSpLocks/>
            </p:cNvGrpSpPr>
            <p:nvPr/>
          </p:nvGrpSpPr>
          <p:grpSpPr bwMode="auto">
            <a:xfrm>
              <a:off x="5691703" y="1811275"/>
              <a:ext cx="2185001" cy="1043445"/>
              <a:chOff x="5691703" y="1811275"/>
              <a:chExt cx="2185001" cy="1043445"/>
            </a:xfrm>
          </p:grpSpPr>
          <p:grpSp>
            <p:nvGrpSpPr>
              <p:cNvPr id="45148" name="그룹 74"/>
              <p:cNvGrpSpPr>
                <a:grpSpLocks/>
              </p:cNvGrpSpPr>
              <p:nvPr/>
            </p:nvGrpSpPr>
            <p:grpSpPr bwMode="auto">
              <a:xfrm>
                <a:off x="5691703" y="1846553"/>
                <a:ext cx="1285811" cy="1006383"/>
                <a:chOff x="5691703" y="1834794"/>
                <a:chExt cx="1285811" cy="1006383"/>
              </a:xfrm>
            </p:grpSpPr>
            <p:sp>
              <p:nvSpPr>
                <p:cNvPr id="45162" name="Freeform 51"/>
                <p:cNvSpPr>
                  <a:spLocks/>
                </p:cNvSpPr>
                <p:nvPr/>
              </p:nvSpPr>
              <p:spPr bwMode="auto">
                <a:xfrm>
                  <a:off x="6856159" y="1943843"/>
                  <a:ext cx="121355" cy="238054"/>
                </a:xfrm>
                <a:custGeom>
                  <a:avLst/>
                  <a:gdLst>
                    <a:gd name="T0" fmla="*/ 16714 w 167"/>
                    <a:gd name="T1" fmla="*/ 0 h 332"/>
                    <a:gd name="T2" fmla="*/ 121355 w 167"/>
                    <a:gd name="T3" fmla="*/ 231601 h 332"/>
                    <a:gd name="T4" fmla="*/ 104641 w 167"/>
                    <a:gd name="T5" fmla="*/ 238054 h 332"/>
                    <a:gd name="T6" fmla="*/ 0 w 167"/>
                    <a:gd name="T7" fmla="*/ 6453 h 332"/>
                    <a:gd name="T8" fmla="*/ 16714 w 167"/>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5163" name="Freeform 54"/>
                <p:cNvSpPr>
                  <a:spLocks/>
                </p:cNvSpPr>
                <p:nvPr/>
              </p:nvSpPr>
              <p:spPr bwMode="auto">
                <a:xfrm>
                  <a:off x="6679245" y="2227512"/>
                  <a:ext cx="264640" cy="102634"/>
                </a:xfrm>
                <a:custGeom>
                  <a:avLst/>
                  <a:gdLst>
                    <a:gd name="T0" fmla="*/ 258079 w 363"/>
                    <a:gd name="T1" fmla="*/ 0 h 145"/>
                    <a:gd name="T2" fmla="*/ 264640 w 363"/>
                    <a:gd name="T3" fmla="*/ 16280 h 145"/>
                    <a:gd name="T4" fmla="*/ 5832 w 363"/>
                    <a:gd name="T5" fmla="*/ 102634 h 145"/>
                    <a:gd name="T6" fmla="*/ 0 w 363"/>
                    <a:gd name="T7" fmla="*/ 87062 h 145"/>
                    <a:gd name="T8" fmla="*/ 258079 w 363"/>
                    <a:gd name="T9" fmla="*/ 0 h 1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64" name="그룹 68"/>
                <p:cNvGrpSpPr>
                  <a:grpSpLocks/>
                </p:cNvGrpSpPr>
                <p:nvPr/>
              </p:nvGrpSpPr>
              <p:grpSpPr bwMode="auto">
                <a:xfrm>
                  <a:off x="5691703" y="1834794"/>
                  <a:ext cx="1157982" cy="1006383"/>
                  <a:chOff x="5691703" y="1820532"/>
                  <a:chExt cx="1157982" cy="1006383"/>
                </a:xfrm>
              </p:grpSpPr>
              <p:sp>
                <p:nvSpPr>
                  <p:cNvPr id="45165" name="Freeform 49"/>
                  <p:cNvSpPr>
                    <a:spLocks/>
                  </p:cNvSpPr>
                  <p:nvPr/>
                </p:nvSpPr>
                <p:spPr bwMode="auto">
                  <a:xfrm>
                    <a:off x="6652928" y="1945269"/>
                    <a:ext cx="181300" cy="352092"/>
                  </a:xfrm>
                  <a:custGeom>
                    <a:avLst/>
                    <a:gdLst>
                      <a:gd name="T0" fmla="*/ 165086 w 246"/>
                      <a:gd name="T1" fmla="*/ 0 h 492"/>
                      <a:gd name="T2" fmla="*/ 181300 w 246"/>
                      <a:gd name="T3" fmla="*/ 7156 h 492"/>
                      <a:gd name="T4" fmla="*/ 16214 w 246"/>
                      <a:gd name="T5" fmla="*/ 352092 h 492"/>
                      <a:gd name="T6" fmla="*/ 0 w 246"/>
                      <a:gd name="T7" fmla="*/ 345651 h 492"/>
                      <a:gd name="T8" fmla="*/ 165086 w 246"/>
                      <a:gd name="T9" fmla="*/ 0 h 4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66" name="그룹 5"/>
                  <p:cNvGrpSpPr>
                    <a:grpSpLocks/>
                  </p:cNvGrpSpPr>
                  <p:nvPr/>
                </p:nvGrpSpPr>
                <p:grpSpPr bwMode="auto">
                  <a:xfrm>
                    <a:off x="5691703" y="1820532"/>
                    <a:ext cx="1157982" cy="1006383"/>
                    <a:chOff x="5695253" y="1828380"/>
                    <a:chExt cx="1157982" cy="1006383"/>
                  </a:xfrm>
                </p:grpSpPr>
                <p:sp>
                  <p:nvSpPr>
                    <p:cNvPr id="45167" name="Freeform 41"/>
                    <p:cNvSpPr>
                      <a:spLocks/>
                    </p:cNvSpPr>
                    <p:nvPr/>
                  </p:nvSpPr>
                  <p:spPr bwMode="auto">
                    <a:xfrm>
                      <a:off x="5695253" y="1876846"/>
                      <a:ext cx="342131" cy="520297"/>
                    </a:xfrm>
                    <a:custGeom>
                      <a:avLst/>
                      <a:gdLst>
                        <a:gd name="T0" fmla="*/ 327510 w 468"/>
                        <a:gd name="T1" fmla="*/ 0 h 730"/>
                        <a:gd name="T2" fmla="*/ 342131 w 468"/>
                        <a:gd name="T3" fmla="*/ 8553 h 730"/>
                        <a:gd name="T4" fmla="*/ 14621 w 468"/>
                        <a:gd name="T5" fmla="*/ 520297 h 730"/>
                        <a:gd name="T6" fmla="*/ 0 w 468"/>
                        <a:gd name="T7" fmla="*/ 511031 h 730"/>
                        <a:gd name="T8" fmla="*/ 327510 w 468"/>
                        <a:gd name="T9" fmla="*/ 0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a:lstStyle/>
                    <a:p>
                      <a:endParaRPr lang="en-US"/>
                    </a:p>
                  </p:txBody>
                </p:sp>
                <p:sp>
                  <p:nvSpPr>
                    <p:cNvPr id="45168" name="Freeform 42"/>
                    <p:cNvSpPr>
                      <a:spLocks/>
                    </p:cNvSpPr>
                    <p:nvPr/>
                  </p:nvSpPr>
                  <p:spPr bwMode="auto">
                    <a:xfrm>
                      <a:off x="5704025" y="2454162"/>
                      <a:ext cx="409388" cy="357794"/>
                    </a:xfrm>
                    <a:custGeom>
                      <a:avLst/>
                      <a:gdLst>
                        <a:gd name="T0" fmla="*/ 11697 w 560"/>
                        <a:gd name="T1" fmla="*/ 0 h 502"/>
                        <a:gd name="T2" fmla="*/ 409388 w 560"/>
                        <a:gd name="T3" fmla="*/ 344252 h 502"/>
                        <a:gd name="T4" fmla="*/ 397691 w 560"/>
                        <a:gd name="T5" fmla="*/ 357794 h 502"/>
                        <a:gd name="T6" fmla="*/ 0 w 560"/>
                        <a:gd name="T7" fmla="*/ 12829 h 502"/>
                        <a:gd name="T8" fmla="*/ 11697 w 560"/>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a:lstStyle/>
                    <a:p>
                      <a:endParaRPr lang="en-US"/>
                    </a:p>
                  </p:txBody>
                </p:sp>
                <p:sp>
                  <p:nvSpPr>
                    <p:cNvPr id="45169" name="Freeform 44"/>
                    <p:cNvSpPr>
                      <a:spLocks/>
                    </p:cNvSpPr>
                    <p:nvPr/>
                  </p:nvSpPr>
                  <p:spPr bwMode="auto">
                    <a:xfrm>
                      <a:off x="6068088" y="1875420"/>
                      <a:ext cx="97961" cy="334986"/>
                    </a:xfrm>
                    <a:custGeom>
                      <a:avLst/>
                      <a:gdLst>
                        <a:gd name="T0" fmla="*/ 17069 w 132"/>
                        <a:gd name="T1" fmla="*/ 0 h 469"/>
                        <a:gd name="T2" fmla="*/ 97961 w 132"/>
                        <a:gd name="T3" fmla="*/ 331415 h 469"/>
                        <a:gd name="T4" fmla="*/ 80892 w 132"/>
                        <a:gd name="T5" fmla="*/ 334986 h 469"/>
                        <a:gd name="T6" fmla="*/ 0 w 132"/>
                        <a:gd name="T7" fmla="*/ 3571 h 469"/>
                        <a:gd name="T8" fmla="*/ 17069 w 132"/>
                        <a:gd name="T9" fmla="*/ 0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5170" name="Freeform 45"/>
                    <p:cNvSpPr>
                      <a:spLocks/>
                    </p:cNvSpPr>
                    <p:nvPr/>
                  </p:nvSpPr>
                  <p:spPr bwMode="auto">
                    <a:xfrm>
                      <a:off x="6204063" y="2263149"/>
                      <a:ext cx="394767" cy="78401"/>
                    </a:xfrm>
                    <a:custGeom>
                      <a:avLst/>
                      <a:gdLst>
                        <a:gd name="T0" fmla="*/ 2197 w 539"/>
                        <a:gd name="T1" fmla="*/ 0 h 110"/>
                        <a:gd name="T2" fmla="*/ 394767 w 539"/>
                        <a:gd name="T3" fmla="*/ 62008 h 110"/>
                        <a:gd name="T4" fmla="*/ 391837 w 539"/>
                        <a:gd name="T5" fmla="*/ 78401 h 110"/>
                        <a:gd name="T6" fmla="*/ 0 w 539"/>
                        <a:gd name="T7" fmla="*/ 17106 h 110"/>
                        <a:gd name="T8" fmla="*/ 2197 w 539"/>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a:lstStyle/>
                    <a:p>
                      <a:endParaRPr lang="en-US"/>
                    </a:p>
                  </p:txBody>
                </p:sp>
                <p:sp>
                  <p:nvSpPr>
                    <p:cNvPr id="45171" name="Freeform 46"/>
                    <p:cNvSpPr>
                      <a:spLocks/>
                    </p:cNvSpPr>
                    <p:nvPr/>
                  </p:nvSpPr>
                  <p:spPr bwMode="auto">
                    <a:xfrm>
                      <a:off x="6660238" y="2362932"/>
                      <a:ext cx="192997" cy="390579"/>
                    </a:xfrm>
                    <a:custGeom>
                      <a:avLst/>
                      <a:gdLst>
                        <a:gd name="T0" fmla="*/ 16022 w 265"/>
                        <a:gd name="T1" fmla="*/ 0 h 548"/>
                        <a:gd name="T2" fmla="*/ 192997 w 265"/>
                        <a:gd name="T3" fmla="*/ 384164 h 548"/>
                        <a:gd name="T4" fmla="*/ 176975 w 265"/>
                        <a:gd name="T5" fmla="*/ 390579 h 548"/>
                        <a:gd name="T6" fmla="*/ 0 w 265"/>
                        <a:gd name="T7" fmla="*/ 7127 h 548"/>
                        <a:gd name="T8" fmla="*/ 16022 w 265"/>
                        <a:gd name="T9" fmla="*/ 0 h 5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a:lstStyle/>
                    <a:p>
                      <a:endParaRPr lang="en-US"/>
                    </a:p>
                  </p:txBody>
                </p:sp>
                <p:sp>
                  <p:nvSpPr>
                    <p:cNvPr id="45172" name="Freeform 47"/>
                    <p:cNvSpPr>
                      <a:spLocks/>
                    </p:cNvSpPr>
                    <p:nvPr/>
                  </p:nvSpPr>
                  <p:spPr bwMode="auto">
                    <a:xfrm>
                      <a:off x="6192366" y="2789148"/>
                      <a:ext cx="624316" cy="45615"/>
                    </a:xfrm>
                    <a:custGeom>
                      <a:avLst/>
                      <a:gdLst>
                        <a:gd name="T0" fmla="*/ 623586 w 855"/>
                        <a:gd name="T1" fmla="*/ 0 h 64"/>
                        <a:gd name="T2" fmla="*/ 624316 w 855"/>
                        <a:gd name="T3" fmla="*/ 16393 h 64"/>
                        <a:gd name="T4" fmla="*/ 1460 w 855"/>
                        <a:gd name="T5" fmla="*/ 45615 h 64"/>
                        <a:gd name="T6" fmla="*/ 0 w 855"/>
                        <a:gd name="T7" fmla="*/ 27797 h 64"/>
                        <a:gd name="T8" fmla="*/ 623586 w 855"/>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a:lstStyle/>
                    <a:p>
                      <a:endParaRPr lang="en-US"/>
                    </a:p>
                  </p:txBody>
                </p:sp>
                <p:sp>
                  <p:nvSpPr>
                    <p:cNvPr id="45173" name="Freeform 48"/>
                    <p:cNvSpPr>
                      <a:spLocks/>
                    </p:cNvSpPr>
                    <p:nvPr/>
                  </p:nvSpPr>
                  <p:spPr bwMode="auto">
                    <a:xfrm>
                      <a:off x="6196753" y="1908207"/>
                      <a:ext cx="596536" cy="329284"/>
                    </a:xfrm>
                    <a:custGeom>
                      <a:avLst/>
                      <a:gdLst>
                        <a:gd name="T0" fmla="*/ 588494 w 816"/>
                        <a:gd name="T1" fmla="*/ 0 h 462"/>
                        <a:gd name="T2" fmla="*/ 596536 w 816"/>
                        <a:gd name="T3" fmla="*/ 15680 h 462"/>
                        <a:gd name="T4" fmla="*/ 8773 w 816"/>
                        <a:gd name="T5" fmla="*/ 329284 h 462"/>
                        <a:gd name="T6" fmla="*/ 0 w 816"/>
                        <a:gd name="T7" fmla="*/ 314317 h 462"/>
                        <a:gd name="T8" fmla="*/ 588494 w 816"/>
                        <a:gd name="T9" fmla="*/ 0 h 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a:lstStyle/>
                    <a:p>
                      <a:endParaRPr lang="en-US"/>
                    </a:p>
                  </p:txBody>
                </p:sp>
                <p:sp>
                  <p:nvSpPr>
                    <p:cNvPr id="45174" name="Freeform 50"/>
                    <p:cNvSpPr>
                      <a:spLocks/>
                    </p:cNvSpPr>
                    <p:nvPr/>
                  </p:nvSpPr>
                  <p:spPr bwMode="auto">
                    <a:xfrm>
                      <a:off x="6095868" y="1828380"/>
                      <a:ext cx="697421" cy="72699"/>
                    </a:xfrm>
                    <a:custGeom>
                      <a:avLst/>
                      <a:gdLst>
                        <a:gd name="T0" fmla="*/ 731 w 954"/>
                        <a:gd name="T1" fmla="*/ 0 h 102"/>
                        <a:gd name="T2" fmla="*/ 697421 w 954"/>
                        <a:gd name="T3" fmla="*/ 55593 h 102"/>
                        <a:gd name="T4" fmla="*/ 695959 w 954"/>
                        <a:gd name="T5" fmla="*/ 72699 h 102"/>
                        <a:gd name="T6" fmla="*/ 0 w 954"/>
                        <a:gd name="T7" fmla="*/ 17818 h 102"/>
                        <a:gd name="T8" fmla="*/ 731 w 954"/>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5175" name="Freeform 63"/>
                    <p:cNvSpPr>
                      <a:spLocks/>
                    </p:cNvSpPr>
                    <p:nvPr/>
                  </p:nvSpPr>
                  <p:spPr bwMode="auto">
                    <a:xfrm>
                      <a:off x="5723033" y="2254596"/>
                      <a:ext cx="400615" cy="165355"/>
                    </a:xfrm>
                    <a:custGeom>
                      <a:avLst/>
                      <a:gdLst>
                        <a:gd name="T0" fmla="*/ 394048 w 549"/>
                        <a:gd name="T1" fmla="*/ 0 h 232"/>
                        <a:gd name="T2" fmla="*/ 400615 w 549"/>
                        <a:gd name="T3" fmla="*/ 15680 h 232"/>
                        <a:gd name="T4" fmla="*/ 6567 w 549"/>
                        <a:gd name="T5" fmla="*/ 165355 h 232"/>
                        <a:gd name="T6" fmla="*/ 0 w 549"/>
                        <a:gd name="T7" fmla="*/ 149675 h 232"/>
                        <a:gd name="T8" fmla="*/ 394048 w 549"/>
                        <a:gd name="T9" fmla="*/ 0 h 2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a:lstStyle/>
                    <a:p>
                      <a:endParaRPr lang="en-US"/>
                    </a:p>
                  </p:txBody>
                </p:sp>
                <p:sp>
                  <p:nvSpPr>
                    <p:cNvPr id="45176" name="Freeform 64"/>
                    <p:cNvSpPr>
                      <a:spLocks/>
                    </p:cNvSpPr>
                    <p:nvPr/>
                  </p:nvSpPr>
                  <p:spPr bwMode="auto">
                    <a:xfrm>
                      <a:off x="6185056" y="2278829"/>
                      <a:ext cx="641862" cy="498915"/>
                    </a:xfrm>
                    <a:custGeom>
                      <a:avLst/>
                      <a:gdLst>
                        <a:gd name="T0" fmla="*/ 10953 w 879"/>
                        <a:gd name="T1" fmla="*/ 0 h 700"/>
                        <a:gd name="T2" fmla="*/ 641862 w 879"/>
                        <a:gd name="T3" fmla="*/ 484660 h 700"/>
                        <a:gd name="T4" fmla="*/ 630909 w 879"/>
                        <a:gd name="T5" fmla="*/ 498915 h 700"/>
                        <a:gd name="T6" fmla="*/ 0 w 879"/>
                        <a:gd name="T7" fmla="*/ 13542 h 700"/>
                        <a:gd name="T8" fmla="*/ 10953 w 879"/>
                        <a:gd name="T9" fmla="*/ 0 h 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a:lstStyle/>
                    <a:p>
                      <a:endParaRPr lang="en-US"/>
                    </a:p>
                  </p:txBody>
                </p:sp>
              </p:grpSp>
            </p:grpSp>
          </p:grpSp>
          <p:grpSp>
            <p:nvGrpSpPr>
              <p:cNvPr id="45149" name="그룹 75"/>
              <p:cNvGrpSpPr>
                <a:grpSpLocks/>
              </p:cNvGrpSpPr>
              <p:nvPr/>
            </p:nvGrpSpPr>
            <p:grpSpPr bwMode="auto">
              <a:xfrm>
                <a:off x="6835689" y="1811275"/>
                <a:ext cx="1041015" cy="1043445"/>
                <a:chOff x="6835689" y="1811275"/>
                <a:chExt cx="1041015" cy="1043445"/>
              </a:xfrm>
            </p:grpSpPr>
            <p:sp>
              <p:nvSpPr>
                <p:cNvPr id="45150" name="Freeform 52"/>
                <p:cNvSpPr>
                  <a:spLocks/>
                </p:cNvSpPr>
                <p:nvPr/>
              </p:nvSpPr>
              <p:spPr bwMode="auto">
                <a:xfrm>
                  <a:off x="6875166" y="1811275"/>
                  <a:ext cx="546825" cy="89805"/>
                </a:xfrm>
                <a:custGeom>
                  <a:avLst/>
                  <a:gdLst>
                    <a:gd name="T0" fmla="*/ 543901 w 748"/>
                    <a:gd name="T1" fmla="*/ 0 h 125"/>
                    <a:gd name="T2" fmla="*/ 546825 w 748"/>
                    <a:gd name="T3" fmla="*/ 16524 h 125"/>
                    <a:gd name="T4" fmla="*/ 2193 w 748"/>
                    <a:gd name="T5" fmla="*/ 89805 h 125"/>
                    <a:gd name="T6" fmla="*/ 0 w 748"/>
                    <a:gd name="T7" fmla="*/ 72562 h 125"/>
                    <a:gd name="T8" fmla="*/ 543901 w 748"/>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a:lstStyle/>
                <a:p>
                  <a:endParaRPr lang="en-US"/>
                </a:p>
              </p:txBody>
            </p:sp>
            <p:sp>
              <p:nvSpPr>
                <p:cNvPr id="45151" name="Freeform 53"/>
                <p:cNvSpPr>
                  <a:spLocks/>
                </p:cNvSpPr>
                <p:nvPr/>
              </p:nvSpPr>
              <p:spPr bwMode="auto">
                <a:xfrm>
                  <a:off x="7360583" y="1875420"/>
                  <a:ext cx="106734" cy="493213"/>
                </a:xfrm>
                <a:custGeom>
                  <a:avLst/>
                  <a:gdLst>
                    <a:gd name="T0" fmla="*/ 89308 w 147"/>
                    <a:gd name="T1" fmla="*/ 0 h 692"/>
                    <a:gd name="T2" fmla="*/ 106734 w 147"/>
                    <a:gd name="T3" fmla="*/ 2851 h 692"/>
                    <a:gd name="T4" fmla="*/ 17426 w 147"/>
                    <a:gd name="T5" fmla="*/ 493213 h 692"/>
                    <a:gd name="T6" fmla="*/ 0 w 147"/>
                    <a:gd name="T7" fmla="*/ 490362 h 692"/>
                    <a:gd name="T8" fmla="*/ 89308 w 147"/>
                    <a:gd name="T9" fmla="*/ 0 h 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a:lstStyle/>
                <a:p>
                  <a:endParaRPr lang="en-US"/>
                </a:p>
              </p:txBody>
            </p:sp>
            <p:sp>
              <p:nvSpPr>
                <p:cNvPr id="45152" name="Freeform 55"/>
                <p:cNvSpPr>
                  <a:spLocks/>
                </p:cNvSpPr>
                <p:nvPr/>
              </p:nvSpPr>
              <p:spPr bwMode="auto">
                <a:xfrm>
                  <a:off x="6878091" y="2257447"/>
                  <a:ext cx="119892" cy="503192"/>
                </a:xfrm>
                <a:custGeom>
                  <a:avLst/>
                  <a:gdLst>
                    <a:gd name="T0" fmla="*/ 103180 w 165"/>
                    <a:gd name="T1" fmla="*/ 0 h 706"/>
                    <a:gd name="T2" fmla="*/ 119892 w 165"/>
                    <a:gd name="T3" fmla="*/ 3564 h 706"/>
                    <a:gd name="T4" fmla="*/ 17439 w 165"/>
                    <a:gd name="T5" fmla="*/ 503192 h 706"/>
                    <a:gd name="T6" fmla="*/ 0 w 165"/>
                    <a:gd name="T7" fmla="*/ 500341 h 706"/>
                    <a:gd name="T8" fmla="*/ 103180 w 165"/>
                    <a:gd name="T9" fmla="*/ 0 h 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a:lstStyle/>
                <a:p>
                  <a:endParaRPr lang="en-US"/>
                </a:p>
              </p:txBody>
            </p:sp>
            <p:sp>
              <p:nvSpPr>
                <p:cNvPr id="45153" name="Freeform 56"/>
                <p:cNvSpPr>
                  <a:spLocks/>
                </p:cNvSpPr>
                <p:nvPr/>
              </p:nvSpPr>
              <p:spPr bwMode="auto">
                <a:xfrm>
                  <a:off x="7022838" y="2233214"/>
                  <a:ext cx="305579" cy="165355"/>
                </a:xfrm>
                <a:custGeom>
                  <a:avLst/>
                  <a:gdLst>
                    <a:gd name="T0" fmla="*/ 8003 w 420"/>
                    <a:gd name="T1" fmla="*/ 0 h 231"/>
                    <a:gd name="T2" fmla="*/ 305579 w 420"/>
                    <a:gd name="T3" fmla="*/ 150323 h 231"/>
                    <a:gd name="T4" fmla="*/ 296848 w 420"/>
                    <a:gd name="T5" fmla="*/ 165355 h 231"/>
                    <a:gd name="T6" fmla="*/ 0 w 420"/>
                    <a:gd name="T7" fmla="*/ 15032 h 231"/>
                    <a:gd name="T8" fmla="*/ 8003 w 420"/>
                    <a:gd name="T9" fmla="*/ 0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a:lstStyle/>
                <a:p>
                  <a:endParaRPr lang="en-US"/>
                </a:p>
              </p:txBody>
            </p:sp>
            <p:sp>
              <p:nvSpPr>
                <p:cNvPr id="45154" name="Freeform 57"/>
                <p:cNvSpPr>
                  <a:spLocks/>
                </p:cNvSpPr>
                <p:nvPr/>
              </p:nvSpPr>
              <p:spPr bwMode="auto">
                <a:xfrm>
                  <a:off x="6902946" y="2435631"/>
                  <a:ext cx="444478" cy="353517"/>
                </a:xfrm>
                <a:custGeom>
                  <a:avLst/>
                  <a:gdLst>
                    <a:gd name="T0" fmla="*/ 433530 w 609"/>
                    <a:gd name="T1" fmla="*/ 0 h 496"/>
                    <a:gd name="T2" fmla="*/ 444478 w 609"/>
                    <a:gd name="T3" fmla="*/ 12829 h 496"/>
                    <a:gd name="T4" fmla="*/ 10948 w 609"/>
                    <a:gd name="T5" fmla="*/ 353517 h 496"/>
                    <a:gd name="T6" fmla="*/ 0 w 609"/>
                    <a:gd name="T7" fmla="*/ 339262 h 496"/>
                    <a:gd name="T8" fmla="*/ 433530 w 609"/>
                    <a:gd name="T9" fmla="*/ 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a:lstStyle/>
                <a:p>
                  <a:endParaRPr lang="en-US"/>
                </a:p>
              </p:txBody>
            </p:sp>
            <p:sp>
              <p:nvSpPr>
                <p:cNvPr id="45155" name="Freeform 58"/>
                <p:cNvSpPr>
                  <a:spLocks/>
                </p:cNvSpPr>
                <p:nvPr/>
              </p:nvSpPr>
              <p:spPr bwMode="auto">
                <a:xfrm>
                  <a:off x="7381053" y="2439907"/>
                  <a:ext cx="210542" cy="363496"/>
                </a:xfrm>
                <a:custGeom>
                  <a:avLst/>
                  <a:gdLst>
                    <a:gd name="T0" fmla="*/ 15352 w 288"/>
                    <a:gd name="T1" fmla="*/ 0 h 510"/>
                    <a:gd name="T2" fmla="*/ 210542 w 288"/>
                    <a:gd name="T3" fmla="*/ 354943 h 510"/>
                    <a:gd name="T4" fmla="*/ 195190 w 288"/>
                    <a:gd name="T5" fmla="*/ 363496 h 510"/>
                    <a:gd name="T6" fmla="*/ 0 w 288"/>
                    <a:gd name="T7" fmla="*/ 7840 h 510"/>
                    <a:gd name="T8" fmla="*/ 15352 w 288"/>
                    <a:gd name="T9" fmla="*/ 0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a:lstStyle/>
                <a:p>
                  <a:endParaRPr lang="en-US"/>
                </a:p>
              </p:txBody>
            </p:sp>
            <p:sp>
              <p:nvSpPr>
                <p:cNvPr id="45156" name="Freeform 59"/>
                <p:cNvSpPr>
                  <a:spLocks/>
                </p:cNvSpPr>
                <p:nvPr/>
              </p:nvSpPr>
              <p:spPr bwMode="auto">
                <a:xfrm>
                  <a:off x="6907333" y="2796275"/>
                  <a:ext cx="655020" cy="58445"/>
                </a:xfrm>
                <a:custGeom>
                  <a:avLst/>
                  <a:gdLst>
                    <a:gd name="T0" fmla="*/ 730 w 897"/>
                    <a:gd name="T1" fmla="*/ 0 h 82"/>
                    <a:gd name="T2" fmla="*/ 655020 w 897"/>
                    <a:gd name="T3" fmla="*/ 42052 h 82"/>
                    <a:gd name="T4" fmla="*/ 654290 w 897"/>
                    <a:gd name="T5" fmla="*/ 58445 h 82"/>
                    <a:gd name="T6" fmla="*/ 0 w 897"/>
                    <a:gd name="T7" fmla="*/ 17106 h 82"/>
                    <a:gd name="T8" fmla="*/ 730 w 897"/>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5157" name="Freeform 60"/>
                <p:cNvSpPr>
                  <a:spLocks/>
                </p:cNvSpPr>
                <p:nvPr/>
              </p:nvSpPr>
              <p:spPr bwMode="auto">
                <a:xfrm>
                  <a:off x="7632533" y="2313040"/>
                  <a:ext cx="244171" cy="500341"/>
                </a:xfrm>
                <a:custGeom>
                  <a:avLst/>
                  <a:gdLst>
                    <a:gd name="T0" fmla="*/ 228773 w 333"/>
                    <a:gd name="T1" fmla="*/ 0 h 703"/>
                    <a:gd name="T2" fmla="*/ 244171 w 333"/>
                    <a:gd name="T3" fmla="*/ 6406 h 703"/>
                    <a:gd name="T4" fmla="*/ 16131 w 333"/>
                    <a:gd name="T5" fmla="*/ 500341 h 703"/>
                    <a:gd name="T6" fmla="*/ 0 w 333"/>
                    <a:gd name="T7" fmla="*/ 493224 h 703"/>
                    <a:gd name="T8" fmla="*/ 228773 w 333"/>
                    <a:gd name="T9" fmla="*/ 0 h 7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a:lstStyle/>
                <a:p>
                  <a:endParaRPr lang="en-US"/>
                </a:p>
              </p:txBody>
            </p:sp>
            <p:sp>
              <p:nvSpPr>
                <p:cNvPr id="45158" name="Freeform 61"/>
                <p:cNvSpPr>
                  <a:spLocks/>
                </p:cNvSpPr>
                <p:nvPr/>
              </p:nvSpPr>
              <p:spPr bwMode="auto">
                <a:xfrm>
                  <a:off x="7500945" y="1849762"/>
                  <a:ext cx="369911" cy="389154"/>
                </a:xfrm>
                <a:custGeom>
                  <a:avLst/>
                  <a:gdLst>
                    <a:gd name="T0" fmla="*/ 13890 w 506"/>
                    <a:gd name="T1" fmla="*/ 0 h 546"/>
                    <a:gd name="T2" fmla="*/ 369911 w 506"/>
                    <a:gd name="T3" fmla="*/ 377750 h 546"/>
                    <a:gd name="T4" fmla="*/ 357483 w 506"/>
                    <a:gd name="T5" fmla="*/ 389154 h 546"/>
                    <a:gd name="T6" fmla="*/ 0 w 506"/>
                    <a:gd name="T7" fmla="*/ 11404 h 546"/>
                    <a:gd name="T8" fmla="*/ 13890 w 506"/>
                    <a:gd name="T9" fmla="*/ 0 h 5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a:lstStyle/>
                <a:p>
                  <a:endParaRPr lang="en-US"/>
                </a:p>
              </p:txBody>
            </p:sp>
            <p:sp>
              <p:nvSpPr>
                <p:cNvPr id="45159" name="Freeform 62"/>
                <p:cNvSpPr>
                  <a:spLocks/>
                </p:cNvSpPr>
                <p:nvPr/>
              </p:nvSpPr>
              <p:spPr bwMode="auto">
                <a:xfrm>
                  <a:off x="7405908" y="2267425"/>
                  <a:ext cx="432781" cy="141122"/>
                </a:xfrm>
                <a:custGeom>
                  <a:avLst/>
                  <a:gdLst>
                    <a:gd name="T0" fmla="*/ 427655 w 591"/>
                    <a:gd name="T1" fmla="*/ 0 h 196"/>
                    <a:gd name="T2" fmla="*/ 432781 w 591"/>
                    <a:gd name="T3" fmla="*/ 16560 h 196"/>
                    <a:gd name="T4" fmla="*/ 5126 w 591"/>
                    <a:gd name="T5" fmla="*/ 141122 h 196"/>
                    <a:gd name="T6" fmla="*/ 0 w 591"/>
                    <a:gd name="T7" fmla="*/ 125282 h 196"/>
                    <a:gd name="T8" fmla="*/ 427655 w 591"/>
                    <a:gd name="T9" fmla="*/ 0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a:lstStyle/>
                <a:p>
                  <a:endParaRPr lang="en-US"/>
                </a:p>
              </p:txBody>
            </p:sp>
            <p:sp>
              <p:nvSpPr>
                <p:cNvPr id="45160" name="Freeform 65"/>
                <p:cNvSpPr>
                  <a:spLocks/>
                </p:cNvSpPr>
                <p:nvPr/>
              </p:nvSpPr>
              <p:spPr bwMode="auto">
                <a:xfrm>
                  <a:off x="6835689" y="1950971"/>
                  <a:ext cx="35090" cy="796839"/>
                </a:xfrm>
                <a:custGeom>
                  <a:avLst/>
                  <a:gdLst>
                    <a:gd name="T0" fmla="*/ 17545 w 50"/>
                    <a:gd name="T1" fmla="*/ 0 h 1118"/>
                    <a:gd name="T2" fmla="*/ 35090 w 50"/>
                    <a:gd name="T3" fmla="*/ 796126 h 1118"/>
                    <a:gd name="T4" fmla="*/ 18247 w 50"/>
                    <a:gd name="T5" fmla="*/ 796839 h 1118"/>
                    <a:gd name="T6" fmla="*/ 0 w 50"/>
                    <a:gd name="T7" fmla="*/ 713 h 1118"/>
                    <a:gd name="T8" fmla="*/ 17545 w 50"/>
                    <a:gd name="T9" fmla="*/ 0 h 1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a:lstStyle/>
                <a:p>
                  <a:endParaRPr lang="en-US"/>
                </a:p>
              </p:txBody>
            </p:sp>
            <p:sp>
              <p:nvSpPr>
                <p:cNvPr id="45161" name="Freeform 66"/>
                <p:cNvSpPr>
                  <a:spLocks/>
                </p:cNvSpPr>
                <p:nvPr/>
              </p:nvSpPr>
              <p:spPr bwMode="auto">
                <a:xfrm>
                  <a:off x="7014065" y="1855464"/>
                  <a:ext cx="421084" cy="344964"/>
                </a:xfrm>
                <a:custGeom>
                  <a:avLst/>
                  <a:gdLst>
                    <a:gd name="T0" fmla="*/ 409387 w 576"/>
                    <a:gd name="T1" fmla="*/ 0 h 484"/>
                    <a:gd name="T2" fmla="*/ 421084 w 576"/>
                    <a:gd name="T3" fmla="*/ 12829 h 484"/>
                    <a:gd name="T4" fmla="*/ 11697 w 576"/>
                    <a:gd name="T5" fmla="*/ 344964 h 484"/>
                    <a:gd name="T6" fmla="*/ 0 w 576"/>
                    <a:gd name="T7" fmla="*/ 332135 h 484"/>
                    <a:gd name="T8" fmla="*/ 409387 w 576"/>
                    <a:gd name="T9" fmla="*/ 0 h 4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a:lstStyle/>
                <a:p>
                  <a:endParaRPr lang="en-US"/>
                </a:p>
              </p:txBody>
            </p:sp>
          </p:grpSp>
        </p:grpSp>
      </p:grpSp>
      <p:sp>
        <p:nvSpPr>
          <p:cNvPr id="198" name="Oval 197"/>
          <p:cNvSpPr/>
          <p:nvPr/>
        </p:nvSpPr>
        <p:spPr>
          <a:xfrm>
            <a:off x="6813550" y="2461763"/>
            <a:ext cx="144463"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p:nvSpPr>
        <p:spPr>
          <a:xfrm>
            <a:off x="6357938" y="2080763"/>
            <a:ext cx="142875"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0" name="Oval 199"/>
          <p:cNvSpPr/>
          <p:nvPr/>
        </p:nvSpPr>
        <p:spPr>
          <a:xfrm>
            <a:off x="6824663" y="1895026"/>
            <a:ext cx="142875"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1" name="Oval 200"/>
          <p:cNvSpPr/>
          <p:nvPr/>
        </p:nvSpPr>
        <p:spPr>
          <a:xfrm>
            <a:off x="6746875" y="1498151"/>
            <a:ext cx="144463"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2" name="Oval 201"/>
          <p:cNvSpPr/>
          <p:nvPr/>
        </p:nvSpPr>
        <p:spPr>
          <a:xfrm>
            <a:off x="7539038" y="2434776"/>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3" name="Oval 202"/>
          <p:cNvSpPr/>
          <p:nvPr/>
        </p:nvSpPr>
        <p:spPr>
          <a:xfrm>
            <a:off x="7307263" y="1988688"/>
            <a:ext cx="144462" cy="14446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4" name="Oval 203"/>
          <p:cNvSpPr/>
          <p:nvPr/>
        </p:nvSpPr>
        <p:spPr>
          <a:xfrm>
            <a:off x="7656513" y="1869626"/>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p:nvSpPr>
        <p:spPr>
          <a:xfrm>
            <a:off x="7518400" y="1564826"/>
            <a:ext cx="142875"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p:nvSpPr>
        <p:spPr>
          <a:xfrm>
            <a:off x="8269288" y="2464938"/>
            <a:ext cx="144462"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p:nvSpPr>
        <p:spPr>
          <a:xfrm>
            <a:off x="8042275" y="2074413"/>
            <a:ext cx="144463" cy="14446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p:nvSpPr>
        <p:spPr>
          <a:xfrm>
            <a:off x="8547100" y="1931538"/>
            <a:ext cx="144463"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p:nvSpPr>
        <p:spPr>
          <a:xfrm>
            <a:off x="8115300" y="1498151"/>
            <a:ext cx="144463" cy="14446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129" name="Object 128"/>
          <p:cNvGraphicFramePr>
            <a:graphicFrameLocks noChangeAspect="1"/>
          </p:cNvGraphicFramePr>
          <p:nvPr>
            <p:extLst>
              <p:ext uri="{D42A27DB-BD31-4B8C-83A1-F6EECF244321}">
                <p14:modId xmlns:p14="http://schemas.microsoft.com/office/powerpoint/2010/main" val="2993883738"/>
              </p:ext>
            </p:extLst>
          </p:nvPr>
        </p:nvGraphicFramePr>
        <p:xfrm>
          <a:off x="3117303" y="4608272"/>
          <a:ext cx="3355045" cy="790429"/>
        </p:xfrm>
        <a:graphic>
          <a:graphicData uri="http://schemas.openxmlformats.org/presentationml/2006/ole">
            <mc:AlternateContent xmlns:mc="http://schemas.openxmlformats.org/markup-compatibility/2006">
              <mc:Choice xmlns:v="urn:schemas-microsoft-com:vml" Requires="v">
                <p:oleObj spid="_x0000_s7232" name="Equation" r:id="rId4" imgW="35991800" imgH="8483600" progId="Equation.3">
                  <p:embed/>
                </p:oleObj>
              </mc:Choice>
              <mc:Fallback>
                <p:oleObj name="Equation" r:id="rId4" imgW="35991800" imgH="8483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303" y="4608272"/>
                        <a:ext cx="3355045" cy="790429"/>
                      </a:xfrm>
                      <a:prstGeom prst="rect">
                        <a:avLst/>
                      </a:prstGeom>
                      <a:noFill/>
                      <a:ln>
                        <a:noFill/>
                      </a:ln>
                    </p:spPr>
                  </p:pic>
                </p:oleObj>
              </mc:Fallback>
            </mc:AlternateContent>
          </a:graphicData>
        </a:graphic>
      </p:graphicFrame>
      <p:sp>
        <p:nvSpPr>
          <p:cNvPr id="248" name="TextBox 247"/>
          <p:cNvSpPr txBox="1"/>
          <p:nvPr/>
        </p:nvSpPr>
        <p:spPr>
          <a:xfrm>
            <a:off x="6238875" y="2939601"/>
            <a:ext cx="2325688" cy="287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grpSp>
        <p:nvGrpSpPr>
          <p:cNvPr id="45104" name="Group 248"/>
          <p:cNvGrpSpPr>
            <a:grpSpLocks/>
          </p:cNvGrpSpPr>
          <p:nvPr/>
        </p:nvGrpSpPr>
        <p:grpSpPr bwMode="auto">
          <a:xfrm>
            <a:off x="300038" y="1355276"/>
            <a:ext cx="4579937" cy="1871662"/>
            <a:chOff x="-152400" y="1628800"/>
            <a:chExt cx="4580384" cy="1872209"/>
          </a:xfrm>
        </p:grpSpPr>
        <p:sp>
          <p:nvSpPr>
            <p:cNvPr id="250" name="TextBox 249"/>
            <p:cNvSpPr txBox="1"/>
            <p:nvPr/>
          </p:nvSpPr>
          <p:spPr>
            <a:xfrm>
              <a:off x="-114296" y="1700258"/>
              <a:ext cx="1403487"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579"/>
              <a:ext cx="827168"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423" y="3213588"/>
              <a:ext cx="2325914" cy="287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Community Affiliations</a:t>
              </a:r>
              <a:endParaRPr lang="ko-KR" altLang="en-US" sz="2400" b="1" dirty="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386" y="1989267"/>
              <a:ext cx="885911"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7339" y="1989267"/>
              <a:ext cx="596958"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899" y="1989267"/>
              <a:ext cx="360398"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265" y="1989267"/>
              <a:ext cx="73032"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4297" y="1989267"/>
              <a:ext cx="215921"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4297" y="1989267"/>
              <a:ext cx="452481"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4297" y="1989267"/>
              <a:ext cx="739847"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4297" y="1989267"/>
              <a:ext cx="1028800"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6136" y="3005564"/>
              <a:ext cx="142889"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2" name="Oval 261"/>
            <p:cNvSpPr/>
            <p:nvPr/>
          </p:nvSpPr>
          <p:spPr>
            <a:xfrm>
              <a:off x="1403502" y="3005564"/>
              <a:ext cx="144476"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3" name="Oval 262"/>
            <p:cNvSpPr/>
            <p:nvPr/>
          </p:nvSpPr>
          <p:spPr>
            <a:xfrm>
              <a:off x="1692455" y="3005564"/>
              <a:ext cx="142889"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4" name="Oval 263"/>
            <p:cNvSpPr/>
            <p:nvPr/>
          </p:nvSpPr>
          <p:spPr>
            <a:xfrm>
              <a:off x="1979820" y="3005564"/>
              <a:ext cx="144477"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5" name="Oval 264"/>
            <p:cNvSpPr/>
            <p:nvPr/>
          </p:nvSpPr>
          <p:spPr>
            <a:xfrm>
              <a:off x="3419824" y="3005564"/>
              <a:ext cx="144476"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 name="Oval 265"/>
            <p:cNvSpPr/>
            <p:nvPr/>
          </p:nvSpPr>
          <p:spPr>
            <a:xfrm>
              <a:off x="2267186" y="3005564"/>
              <a:ext cx="144476"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Oval 266"/>
            <p:cNvSpPr/>
            <p:nvPr/>
          </p:nvSpPr>
          <p:spPr>
            <a:xfrm>
              <a:off x="2556139" y="3005564"/>
              <a:ext cx="142889"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p:nvSpPr>
          <p:spPr>
            <a:xfrm>
              <a:off x="2843504" y="3005564"/>
              <a:ext cx="144477"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9" name="Oval 268"/>
            <p:cNvSpPr/>
            <p:nvPr/>
          </p:nvSpPr>
          <p:spPr>
            <a:xfrm>
              <a:off x="3132458" y="3005564"/>
              <a:ext cx="142889"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Oval 269"/>
            <p:cNvSpPr/>
            <p:nvPr/>
          </p:nvSpPr>
          <p:spPr>
            <a:xfrm>
              <a:off x="3707189" y="3005564"/>
              <a:ext cx="144477"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Oval 270"/>
            <p:cNvSpPr/>
            <p:nvPr/>
          </p:nvSpPr>
          <p:spPr>
            <a:xfrm>
              <a:off x="3996142" y="3005564"/>
              <a:ext cx="144477"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Oval 271"/>
            <p:cNvSpPr/>
            <p:nvPr/>
          </p:nvSpPr>
          <p:spPr>
            <a:xfrm>
              <a:off x="4283508" y="3005564"/>
              <a:ext cx="144476"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5" name="Straight Connector 274"/>
            <p:cNvCxnSpPr>
              <a:stCxn id="266" idx="7"/>
            </p:cNvCxnSpPr>
            <p:nvPr/>
          </p:nvCxnSpPr>
          <p:spPr>
            <a:xfrm flipV="1">
              <a:off x="2391023" y="1989267"/>
              <a:ext cx="741434"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583" y="1989267"/>
              <a:ext cx="504874"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6536" y="1989267"/>
              <a:ext cx="215921"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2458" y="1989267"/>
              <a:ext cx="71445"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2458" y="1989267"/>
              <a:ext cx="308005"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2458" y="1989267"/>
              <a:ext cx="596958"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2458" y="1989267"/>
              <a:ext cx="884324"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2458" y="1989267"/>
              <a:ext cx="1173278"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5143" name="TextBox 282"/>
            <p:cNvSpPr txBox="1">
              <a:spLocks noChangeArrowheads="1"/>
            </p:cNvSpPr>
            <p:nvPr/>
          </p:nvSpPr>
          <p:spPr bwMode="auto">
            <a:xfrm>
              <a:off x="1547664" y="1628800"/>
              <a:ext cx="4267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A</a:t>
              </a:r>
            </a:p>
          </p:txBody>
        </p:sp>
        <p:sp>
          <p:nvSpPr>
            <p:cNvPr id="45144" name="TextBox 283"/>
            <p:cNvSpPr txBox="1">
              <a:spLocks noChangeArrowheads="1"/>
            </p:cNvSpPr>
            <p:nvPr/>
          </p:nvSpPr>
          <p:spPr bwMode="auto">
            <a:xfrm>
              <a:off x="2555776" y="1628800"/>
              <a:ext cx="4267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B</a:t>
              </a:r>
            </a:p>
          </p:txBody>
        </p:sp>
        <p:sp>
          <p:nvSpPr>
            <p:cNvPr id="285" name="TextBox 284"/>
            <p:cNvSpPr txBox="1"/>
            <p:nvPr/>
          </p:nvSpPr>
          <p:spPr>
            <a:xfrm>
              <a:off x="-76193" y="2348147"/>
              <a:ext cx="1440003"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lgn="r" eaLnBrk="1" fontAlgn="auto" hangingPunct="1">
                <a:spcBef>
                  <a:spcPts val="0"/>
                </a:spcBef>
                <a:spcAft>
                  <a:spcPts val="0"/>
                </a:spcAft>
                <a:defRPr/>
              </a:pPr>
              <a:r>
                <a:rPr lang="en-US" altLang="ko-KR" b="1" dirty="0">
                  <a:solidFill>
                    <a:schemeClr val="tx1"/>
                  </a:solidFill>
                </a:rPr>
                <a:t>Memberships, M</a:t>
              </a:r>
              <a:endParaRPr lang="ko-KR" altLang="en-US" b="1" dirty="0">
                <a:solidFill>
                  <a:schemeClr val="tx1"/>
                </a:solidFill>
              </a:endParaRPr>
            </a:p>
          </p:txBody>
        </p:sp>
      </p:grpSp>
      <p:pic>
        <p:nvPicPr>
          <p:cNvPr id="45106"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750" y="1477513"/>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107" name="Picture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938" y="1477513"/>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2" name="Rectangle 5"/>
          <p:cNvSpPr>
            <a:spLocks noChangeArrowheads="1"/>
          </p:cNvSpPr>
          <p:nvPr/>
        </p:nvSpPr>
        <p:spPr bwMode="auto">
          <a:xfrm>
            <a:off x="-210265" y="6400800"/>
            <a:ext cx="8593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a:solidFill>
                  <a:schemeClr val="tx1"/>
                </a:solidFill>
                <a:latin typeface="Corbel" charset="0"/>
              </a:defRPr>
            </a:lvl1pPr>
            <a:lvl2pPr>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lvl="1" eaLnBrk="1" hangingPunct="1"/>
            <a:r>
              <a:rPr lang="en-US" altLang="x-none" sz="1600" dirty="0">
                <a:solidFill>
                  <a:srgbClr val="008000"/>
                </a:solidFill>
                <a:latin typeface="Arial" charset="0"/>
                <a:ea typeface="Arial" charset="0"/>
                <a:cs typeface="Arial" charset="0"/>
              </a:rPr>
              <a:t>Think of this as an “OR” function: If at least 1 community says “YES” we create an edge</a:t>
            </a:r>
          </a:p>
        </p:txBody>
      </p:sp>
    </p:spTree>
    <p:extLst>
      <p:ext uri="{BB962C8B-B14F-4D97-AF65-F5344CB8AC3E}">
        <p14:creationId xmlns:p14="http://schemas.microsoft.com/office/powerpoint/2010/main" val="3718244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nodeType="clickEffect">
                                  <p:stCondLst>
                                    <p:cond delay="0"/>
                                  </p:stCondLst>
                                  <p:childTnLst>
                                    <p:set>
                                      <p:cBhvr>
                                        <p:cTn id="92"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9" grpId="0" animBg="1"/>
      <p:bldP spid="144"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AGM: Generative Process (2)</a:t>
            </a:r>
            <a:endParaRPr lang="ko-KR" altLang="en-US" dirty="0">
              <a:solidFill>
                <a:schemeClr val="accent1">
                  <a:satMod val="150000"/>
                </a:schemeClr>
              </a:solidFill>
            </a:endParaRPr>
          </a:p>
        </p:txBody>
      </p:sp>
      <p:sp>
        <p:nvSpPr>
          <p:cNvPr id="3" name="내용 개체 틀 2"/>
          <p:cNvSpPr>
            <a:spLocks noGrp="1" noRot="1" noChangeAspect="1" noMove="1" noResize="1" noEditPoints="1" noAdjustHandles="1" noChangeArrowheads="1" noChangeShapeType="1" noTextEdit="1"/>
          </p:cNvSpPr>
          <p:nvPr>
            <p:ph idx="1"/>
          </p:nvPr>
        </p:nvSpPr>
        <p:spPr>
          <a:xfrm>
            <a:off x="457200" y="3429000"/>
            <a:ext cx="8686800" cy="2020670"/>
          </a:xfrm>
          <a:blipFill rotWithShape="0">
            <a:blip r:embed="rId4"/>
            <a:stretch>
              <a:fillRect l="-491" t="-604" r="-702" b="-4230"/>
            </a:stretch>
          </a:blipFill>
        </p:spPr>
        <p:txBody>
          <a:bodyPr/>
          <a:lstStyle/>
          <a:p>
            <a:pPr eaLnBrk="1" hangingPunct="1">
              <a:defRPr/>
            </a:pPr>
            <a:r>
              <a:rPr lang="en-US" dirty="0">
                <a:noFill/>
              </a:rPr>
              <a:t> </a:t>
            </a: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FE205709-F76B-8247-88E0-8C8CB46F34B3}"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28</a:t>
            </a:fld>
            <a:endParaRPr lang="ko-KR" altLang="en-US">
              <a:solidFill>
                <a:schemeClr val="tx1">
                  <a:tint val="95000"/>
                </a:schemeClr>
              </a:solidFill>
              <a:latin typeface="Calibri" pitchFamily="34" charset="0"/>
              <a:ea typeface="+mn-ea"/>
              <a:cs typeface="Calibri" pitchFamily="34" charset="0"/>
            </a:endParaRPr>
          </a:p>
        </p:txBody>
      </p:sp>
      <p:grpSp>
        <p:nvGrpSpPr>
          <p:cNvPr id="89" name="그룹 85"/>
          <p:cNvGrpSpPr>
            <a:grpSpLocks/>
          </p:cNvGrpSpPr>
          <p:nvPr/>
        </p:nvGrpSpPr>
        <p:grpSpPr bwMode="auto">
          <a:xfrm>
            <a:off x="4608513" y="1525588"/>
            <a:ext cx="1371600" cy="914400"/>
            <a:chOff x="3949576" y="1673756"/>
            <a:chExt cx="1371600" cy="914400"/>
          </a:xfrm>
        </p:grpSpPr>
        <p:sp>
          <p:nvSpPr>
            <p:cNvPr id="90" name="Right Arrow 6"/>
            <p:cNvSpPr>
              <a:spLocks noChangeArrowheads="1"/>
            </p:cNvSpPr>
            <p:nvPr/>
          </p:nvSpPr>
          <p:spPr bwMode="auto">
            <a:xfrm>
              <a:off x="3949576" y="1751809"/>
              <a:ext cx="1371600" cy="769191"/>
            </a:xfrm>
            <a:prstGeom prst="rightArrow">
              <a:avLst>
                <a:gd name="adj1" fmla="val 50000"/>
                <a:gd name="adj2" fmla="val 50003"/>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sp>
          <p:nvSpPr>
            <p:cNvPr id="91" name="TextBox 90"/>
            <p:cNvSpPr txBox="1"/>
            <p:nvPr/>
          </p:nvSpPr>
          <p:spPr>
            <a:xfrm>
              <a:off x="4060701"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0" name="Group 139"/>
          <p:cNvGrpSpPr>
            <a:grpSpLocks/>
          </p:cNvGrpSpPr>
          <p:nvPr/>
        </p:nvGrpSpPr>
        <p:grpSpPr bwMode="auto">
          <a:xfrm>
            <a:off x="7540625" y="1481138"/>
            <a:ext cx="1222375" cy="1311275"/>
            <a:chOff x="6228184" y="1484784"/>
            <a:chExt cx="1255713" cy="1360488"/>
          </a:xfrm>
        </p:grpSpPr>
        <p:sp>
          <p:nvSpPr>
            <p:cNvPr id="45183" name="Freeform 7"/>
            <p:cNvSpPr>
              <a:spLocks/>
            </p:cNvSpPr>
            <p:nvPr/>
          </p:nvSpPr>
          <p:spPr bwMode="auto">
            <a:xfrm>
              <a:off x="6249328" y="1504118"/>
              <a:ext cx="1217613" cy="1322388"/>
            </a:xfrm>
            <a:custGeom>
              <a:avLst/>
              <a:gdLst>
                <a:gd name="T0" fmla="*/ 610129 w 2301"/>
                <a:gd name="T1" fmla="*/ 3176 h 2498"/>
                <a:gd name="T2" fmla="*/ 711200 w 2301"/>
                <a:gd name="T3" fmla="*/ 32821 h 2498"/>
                <a:gd name="T4" fmla="*/ 826559 w 2301"/>
                <a:gd name="T5" fmla="*/ 88936 h 2498"/>
                <a:gd name="T6" fmla="*/ 919163 w 2301"/>
                <a:gd name="T7" fmla="*/ 150873 h 2498"/>
                <a:gd name="T8" fmla="*/ 991130 w 2301"/>
                <a:gd name="T9" fmla="*/ 211222 h 2498"/>
                <a:gd name="T10" fmla="*/ 1041400 w 2301"/>
                <a:gd name="T11" fmla="*/ 260984 h 2498"/>
                <a:gd name="T12" fmla="*/ 1068388 w 2301"/>
                <a:gd name="T13" fmla="*/ 293805 h 2498"/>
                <a:gd name="T14" fmla="*/ 1102255 w 2301"/>
                <a:gd name="T15" fmla="*/ 343037 h 2498"/>
                <a:gd name="T16" fmla="*/ 1164167 w 2301"/>
                <a:gd name="T17" fmla="*/ 462677 h 2498"/>
                <a:gd name="T18" fmla="*/ 1197505 w 2301"/>
                <a:gd name="T19" fmla="*/ 564847 h 2498"/>
                <a:gd name="T20" fmla="*/ 1216025 w 2301"/>
                <a:gd name="T21" fmla="*/ 686604 h 2498"/>
                <a:gd name="T22" fmla="*/ 1213380 w 2301"/>
                <a:gd name="T23" fmla="*/ 814184 h 2498"/>
                <a:gd name="T24" fmla="*/ 1192742 w 2301"/>
                <a:gd name="T25" fmla="*/ 924295 h 2498"/>
                <a:gd name="T26" fmla="*/ 1162050 w 2301"/>
                <a:gd name="T27" fmla="*/ 1015348 h 2498"/>
                <a:gd name="T28" fmla="*/ 1129242 w 2301"/>
                <a:gd name="T29" fmla="*/ 1085226 h 2498"/>
                <a:gd name="T30" fmla="*/ 1103842 w 2301"/>
                <a:gd name="T31" fmla="*/ 1129165 h 2498"/>
                <a:gd name="T32" fmla="*/ 1092730 w 2301"/>
                <a:gd name="T33" fmla="*/ 1145046 h 2498"/>
                <a:gd name="T34" fmla="*/ 1022350 w 2301"/>
                <a:gd name="T35" fmla="*/ 1221277 h 2498"/>
                <a:gd name="T36" fmla="*/ 938213 w 2301"/>
                <a:gd name="T37" fmla="*/ 1272626 h 2498"/>
                <a:gd name="T38" fmla="*/ 847725 w 2301"/>
                <a:gd name="T39" fmla="*/ 1303330 h 2498"/>
                <a:gd name="T40" fmla="*/ 758296 w 2301"/>
                <a:gd name="T41" fmla="*/ 1318682 h 2498"/>
                <a:gd name="T42" fmla="*/ 676275 w 2301"/>
                <a:gd name="T43" fmla="*/ 1322388 h 2498"/>
                <a:gd name="T44" fmla="*/ 603779 w 2301"/>
                <a:gd name="T45" fmla="*/ 1320270 h 2498"/>
                <a:gd name="T46" fmla="*/ 557742 w 2301"/>
                <a:gd name="T47" fmla="*/ 1314447 h 2498"/>
                <a:gd name="T48" fmla="*/ 511704 w 2301"/>
                <a:gd name="T49" fmla="*/ 1309154 h 2498"/>
                <a:gd name="T50" fmla="*/ 394758 w 2301"/>
                <a:gd name="T51" fmla="*/ 1304389 h 2498"/>
                <a:gd name="T52" fmla="*/ 308504 w 2301"/>
                <a:gd name="T53" fmla="*/ 1305977 h 2498"/>
                <a:gd name="T54" fmla="*/ 239713 w 2301"/>
                <a:gd name="T55" fmla="*/ 1309683 h 2498"/>
                <a:gd name="T56" fmla="*/ 203200 w 2301"/>
                <a:gd name="T57" fmla="*/ 1312330 h 2498"/>
                <a:gd name="T58" fmla="*/ 127529 w 2301"/>
                <a:gd name="T59" fmla="*/ 1312330 h 2498"/>
                <a:gd name="T60" fmla="*/ 9525 w 2301"/>
                <a:gd name="T61" fmla="*/ 1296448 h 2498"/>
                <a:gd name="T62" fmla="*/ 47625 w 2301"/>
                <a:gd name="T63" fmla="*/ 1261509 h 2498"/>
                <a:gd name="T64" fmla="*/ 88900 w 2301"/>
                <a:gd name="T65" fmla="*/ 1212277 h 2498"/>
                <a:gd name="T66" fmla="*/ 124354 w 2301"/>
                <a:gd name="T67" fmla="*/ 1147164 h 2498"/>
                <a:gd name="T68" fmla="*/ 147638 w 2301"/>
                <a:gd name="T69" fmla="*/ 1065639 h 2498"/>
                <a:gd name="T70" fmla="*/ 149754 w 2301"/>
                <a:gd name="T71" fmla="*/ 967175 h 2498"/>
                <a:gd name="T72" fmla="*/ 123825 w 2301"/>
                <a:gd name="T73" fmla="*/ 851241 h 2498"/>
                <a:gd name="T74" fmla="*/ 105304 w 2301"/>
                <a:gd name="T75" fmla="*/ 799891 h 2498"/>
                <a:gd name="T76" fmla="*/ 95779 w 2301"/>
                <a:gd name="T77" fmla="*/ 762305 h 2498"/>
                <a:gd name="T78" fmla="*/ 89429 w 2301"/>
                <a:gd name="T79" fmla="*/ 708838 h 2498"/>
                <a:gd name="T80" fmla="*/ 97367 w 2301"/>
                <a:gd name="T81" fmla="*/ 651665 h 2498"/>
                <a:gd name="T82" fmla="*/ 103188 w 2301"/>
                <a:gd name="T83" fmla="*/ 633137 h 2498"/>
                <a:gd name="T84" fmla="*/ 114829 w 2301"/>
                <a:gd name="T85" fmla="*/ 583905 h 2498"/>
                <a:gd name="T86" fmla="*/ 125942 w 2301"/>
                <a:gd name="T87" fmla="*/ 512439 h 2498"/>
                <a:gd name="T88" fmla="*/ 131763 w 2301"/>
                <a:gd name="T89" fmla="*/ 426150 h 2498"/>
                <a:gd name="T90" fmla="*/ 125413 w 2301"/>
                <a:gd name="T91" fmla="*/ 331920 h 2498"/>
                <a:gd name="T92" fmla="*/ 100013 w 2301"/>
                <a:gd name="T93" fmla="*/ 236632 h 2498"/>
                <a:gd name="T94" fmla="*/ 50271 w 2301"/>
                <a:gd name="T95" fmla="*/ 148755 h 2498"/>
                <a:gd name="T96" fmla="*/ 22225 w 2301"/>
                <a:gd name="T97" fmla="*/ 91583 h 2498"/>
                <a:gd name="T98" fmla="*/ 55563 w 2301"/>
                <a:gd name="T99" fmla="*/ 85230 h 2498"/>
                <a:gd name="T100" fmla="*/ 98954 w 2301"/>
                <a:gd name="T101" fmla="*/ 77289 h 2498"/>
                <a:gd name="T102" fmla="*/ 170392 w 2301"/>
                <a:gd name="T103" fmla="*/ 63525 h 2498"/>
                <a:gd name="T104" fmla="*/ 260350 w 2301"/>
                <a:gd name="T105" fmla="*/ 46056 h 2498"/>
                <a:gd name="T106" fmla="*/ 328613 w 2301"/>
                <a:gd name="T107" fmla="*/ 31233 h 2498"/>
                <a:gd name="T108" fmla="*/ 359304 w 2301"/>
                <a:gd name="T109" fmla="*/ 23822 h 2498"/>
                <a:gd name="T110" fmla="*/ 418042 w 2301"/>
                <a:gd name="T111" fmla="*/ 12176 h 2498"/>
                <a:gd name="T112" fmla="*/ 492654 w 2301"/>
                <a:gd name="T113" fmla="*/ 2647 h 24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a:lstStyle/>
            <a:p>
              <a:endParaRPr lang="en-US"/>
            </a:p>
          </p:txBody>
        </p:sp>
        <p:sp>
          <p:nvSpPr>
            <p:cNvPr id="45184" name="Freeform 8"/>
            <p:cNvSpPr>
              <a:spLocks/>
            </p:cNvSpPr>
            <p:nvPr/>
          </p:nvSpPr>
          <p:spPr bwMode="auto">
            <a:xfrm>
              <a:off x="6228184" y="1484784"/>
              <a:ext cx="1255713" cy="1360488"/>
            </a:xfrm>
            <a:custGeom>
              <a:avLst/>
              <a:gdLst>
                <a:gd name="T0" fmla="*/ 662546 w 2371"/>
                <a:gd name="T1" fmla="*/ 10054 h 2571"/>
                <a:gd name="T2" fmla="*/ 817193 w 2371"/>
                <a:gd name="T3" fmla="*/ 71438 h 2571"/>
                <a:gd name="T4" fmla="*/ 950126 w 2371"/>
                <a:gd name="T5" fmla="*/ 155575 h 2571"/>
                <a:gd name="T6" fmla="*/ 1043338 w 2371"/>
                <a:gd name="T7" fmla="*/ 236538 h 2571"/>
                <a:gd name="T8" fmla="*/ 1095770 w 2371"/>
                <a:gd name="T9" fmla="*/ 293158 h 2571"/>
                <a:gd name="T10" fmla="*/ 1137080 w 2371"/>
                <a:gd name="T11" fmla="*/ 351896 h 2571"/>
                <a:gd name="T12" fmla="*/ 1214933 w 2371"/>
                <a:gd name="T13" fmla="*/ 512234 h 2571"/>
                <a:gd name="T14" fmla="*/ 1249358 w 2371"/>
                <a:gd name="T15" fmla="*/ 657225 h 2571"/>
                <a:gd name="T16" fmla="*/ 1254654 w 2371"/>
                <a:gd name="T17" fmla="*/ 793750 h 2571"/>
                <a:gd name="T18" fmla="*/ 1230292 w 2371"/>
                <a:gd name="T19" fmla="*/ 949325 h 2571"/>
                <a:gd name="T20" fmla="*/ 1187393 w 2371"/>
                <a:gd name="T21" fmla="*/ 1069446 h 2571"/>
                <a:gd name="T22" fmla="*/ 1146083 w 2371"/>
                <a:gd name="T23" fmla="*/ 1147234 h 2571"/>
                <a:gd name="T24" fmla="*/ 1127547 w 2371"/>
                <a:gd name="T25" fmla="*/ 1175280 h 2571"/>
                <a:gd name="T26" fmla="*/ 1025861 w 2371"/>
                <a:gd name="T27" fmla="*/ 1274763 h 2571"/>
                <a:gd name="T28" fmla="*/ 904050 w 2371"/>
                <a:gd name="T29" fmla="*/ 1331913 h 2571"/>
                <a:gd name="T30" fmla="*/ 779061 w 2371"/>
                <a:gd name="T31" fmla="*/ 1356784 h 2571"/>
                <a:gd name="T32" fmla="*/ 667313 w 2371"/>
                <a:gd name="T33" fmla="*/ 1360488 h 2571"/>
                <a:gd name="T34" fmla="*/ 584693 w 2371"/>
                <a:gd name="T35" fmla="*/ 1354138 h 2571"/>
                <a:gd name="T36" fmla="*/ 527495 w 2371"/>
                <a:gd name="T37" fmla="*/ 1347259 h 2571"/>
                <a:gd name="T38" fmla="*/ 383970 w 2371"/>
                <a:gd name="T39" fmla="*/ 1342496 h 2571"/>
                <a:gd name="T40" fmla="*/ 279106 w 2371"/>
                <a:gd name="T41" fmla="*/ 1346200 h 2571"/>
                <a:gd name="T42" fmla="*/ 221908 w 2371"/>
                <a:gd name="T43" fmla="*/ 1350434 h 2571"/>
                <a:gd name="T44" fmla="*/ 111748 w 2371"/>
                <a:gd name="T45" fmla="*/ 1347259 h 2571"/>
                <a:gd name="T46" fmla="*/ 17477 w 2371"/>
                <a:gd name="T47" fmla="*/ 1322388 h 2571"/>
                <a:gd name="T48" fmla="*/ 145644 w 2371"/>
                <a:gd name="T49" fmla="*/ 1331384 h 2571"/>
                <a:gd name="T50" fmla="*/ 229323 w 2371"/>
                <a:gd name="T51" fmla="*/ 1331384 h 2571"/>
                <a:gd name="T52" fmla="*/ 301350 w 2371"/>
                <a:gd name="T53" fmla="*/ 1326621 h 2571"/>
                <a:gd name="T54" fmla="*/ 413098 w 2371"/>
                <a:gd name="T55" fmla="*/ 1323446 h 2571"/>
                <a:gd name="T56" fmla="*/ 566686 w 2371"/>
                <a:gd name="T57" fmla="*/ 1331913 h 2571"/>
                <a:gd name="T58" fmla="*/ 603229 w 2371"/>
                <a:gd name="T59" fmla="*/ 1336675 h 2571"/>
                <a:gd name="T60" fmla="*/ 694853 w 2371"/>
                <a:gd name="T61" fmla="*/ 1341438 h 2571"/>
                <a:gd name="T62" fmla="*/ 806071 w 2371"/>
                <a:gd name="T63" fmla="*/ 1334559 h 2571"/>
                <a:gd name="T64" fmla="*/ 927882 w 2371"/>
                <a:gd name="T65" fmla="*/ 1303338 h 2571"/>
                <a:gd name="T66" fmla="*/ 1041220 w 2371"/>
                <a:gd name="T67" fmla="*/ 1240367 h 2571"/>
                <a:gd name="T68" fmla="*/ 1113247 w 2371"/>
                <a:gd name="T69" fmla="*/ 1162580 h 2571"/>
                <a:gd name="T70" fmla="*/ 1138668 w 2371"/>
                <a:gd name="T71" fmla="*/ 1121834 h 2571"/>
                <a:gd name="T72" fmla="*/ 1181038 w 2371"/>
                <a:gd name="T73" fmla="*/ 1034521 h 2571"/>
                <a:gd name="T74" fmla="*/ 1219699 w 2371"/>
                <a:gd name="T75" fmla="*/ 908580 h 2571"/>
                <a:gd name="T76" fmla="*/ 1236647 w 2371"/>
                <a:gd name="T77" fmla="*/ 749829 h 2571"/>
                <a:gd name="T78" fmla="*/ 1216522 w 2371"/>
                <a:gd name="T79" fmla="*/ 584200 h 2571"/>
                <a:gd name="T80" fmla="*/ 1165679 w 2371"/>
                <a:gd name="T81" fmla="*/ 443442 h 2571"/>
                <a:gd name="T82" fmla="*/ 1091003 w 2371"/>
                <a:gd name="T83" fmla="*/ 318029 h 2571"/>
                <a:gd name="T84" fmla="*/ 1060286 w 2371"/>
                <a:gd name="T85" fmla="*/ 280458 h 2571"/>
                <a:gd name="T86" fmla="*/ 988788 w 2371"/>
                <a:gd name="T87" fmla="*/ 211667 h 2571"/>
                <a:gd name="T88" fmla="*/ 878628 w 2371"/>
                <a:gd name="T89" fmla="*/ 128588 h 2571"/>
                <a:gd name="T90" fmla="*/ 729807 w 2371"/>
                <a:gd name="T91" fmla="*/ 52388 h 2571"/>
                <a:gd name="T92" fmla="*/ 597404 w 2371"/>
                <a:gd name="T93" fmla="*/ 20638 h 2571"/>
                <a:gd name="T94" fmla="*/ 484596 w 2371"/>
                <a:gd name="T95" fmla="*/ 24342 h 2571"/>
                <a:gd name="T96" fmla="*/ 394032 w 2371"/>
                <a:gd name="T97" fmla="*/ 39688 h 2571"/>
                <a:gd name="T98" fmla="*/ 346897 w 2371"/>
                <a:gd name="T99" fmla="*/ 50800 h 2571"/>
                <a:gd name="T100" fmla="*/ 246800 w 2371"/>
                <a:gd name="T101" fmla="*/ 71967 h 2571"/>
                <a:gd name="T102" fmla="*/ 138759 w 2371"/>
                <a:gd name="T103" fmla="*/ 92604 h 2571"/>
                <a:gd name="T104" fmla="*/ 73616 w 2371"/>
                <a:gd name="T105" fmla="*/ 104775 h 2571"/>
                <a:gd name="T106" fmla="*/ 18007 w 2371"/>
                <a:gd name="T107" fmla="*/ 116417 h 2571"/>
                <a:gd name="T108" fmla="*/ 63554 w 2371"/>
                <a:gd name="T109" fmla="*/ 86254 h 2571"/>
                <a:gd name="T110" fmla="*/ 113867 w 2371"/>
                <a:gd name="T111" fmla="*/ 77788 h 2571"/>
                <a:gd name="T112" fmla="*/ 213434 w 2371"/>
                <a:gd name="T113" fmla="*/ 59267 h 2571"/>
                <a:gd name="T114" fmla="*/ 339482 w 2371"/>
                <a:gd name="T115" fmla="*/ 33338 h 2571"/>
                <a:gd name="T116" fmla="*/ 375496 w 2371"/>
                <a:gd name="T117" fmla="*/ 23813 h 2571"/>
                <a:gd name="T118" fmla="*/ 457586 w 2371"/>
                <a:gd name="T119" fmla="*/ 8467 h 2571"/>
                <a:gd name="T120" fmla="*/ 565097 w 2371"/>
                <a:gd name="T121" fmla="*/ 0 h 25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a:lstStyle/>
            <a:p>
              <a:endParaRPr lang="en-US"/>
            </a:p>
          </p:txBody>
        </p:sp>
      </p:grpSp>
      <p:sp>
        <p:nvSpPr>
          <p:cNvPr id="133" name="Freeform 12"/>
          <p:cNvSpPr>
            <a:spLocks/>
          </p:cNvSpPr>
          <p:nvPr/>
        </p:nvSpPr>
        <p:spPr bwMode="auto">
          <a:xfrm>
            <a:off x="7240588" y="1597025"/>
            <a:ext cx="660400" cy="1165225"/>
          </a:xfrm>
          <a:custGeom>
            <a:avLst/>
            <a:gdLst>
              <a:gd name="T0" fmla="*/ 321808 w 905"/>
              <a:gd name="T1" fmla="*/ 12836 h 1634"/>
              <a:gd name="T2" fmla="*/ 376537 w 905"/>
              <a:gd name="T3" fmla="*/ 37795 h 1634"/>
              <a:gd name="T4" fmla="*/ 415213 w 905"/>
              <a:gd name="T5" fmla="*/ 58475 h 1634"/>
              <a:gd name="T6" fmla="*/ 437105 w 905"/>
              <a:gd name="T7" fmla="*/ 74164 h 1634"/>
              <a:gd name="T8" fmla="*/ 443672 w 905"/>
              <a:gd name="T9" fmla="*/ 79155 h 1634"/>
              <a:gd name="T10" fmla="*/ 463375 w 905"/>
              <a:gd name="T11" fmla="*/ 96270 h 1634"/>
              <a:gd name="T12" fmla="*/ 488915 w 905"/>
              <a:gd name="T13" fmla="*/ 121942 h 1634"/>
              <a:gd name="T14" fmla="*/ 516644 w 905"/>
              <a:gd name="T15" fmla="*/ 153319 h 1634"/>
              <a:gd name="T16" fmla="*/ 542914 w 905"/>
              <a:gd name="T17" fmla="*/ 187548 h 1634"/>
              <a:gd name="T18" fmla="*/ 625373 w 905"/>
              <a:gd name="T19" fmla="*/ 315196 h 1634"/>
              <a:gd name="T20" fmla="*/ 647995 w 905"/>
              <a:gd name="T21" fmla="*/ 380089 h 1634"/>
              <a:gd name="T22" fmla="*/ 658941 w 905"/>
              <a:gd name="T23" fmla="*/ 449974 h 1634"/>
              <a:gd name="T24" fmla="*/ 659670 w 905"/>
              <a:gd name="T25" fmla="*/ 521998 h 1634"/>
              <a:gd name="T26" fmla="*/ 652373 w 905"/>
              <a:gd name="T27" fmla="*/ 595449 h 1634"/>
              <a:gd name="T28" fmla="*/ 637779 w 905"/>
              <a:gd name="T29" fmla="*/ 669612 h 1634"/>
              <a:gd name="T30" fmla="*/ 618076 w 905"/>
              <a:gd name="T31" fmla="*/ 741636 h 1634"/>
              <a:gd name="T32" fmla="*/ 594725 w 905"/>
              <a:gd name="T33" fmla="*/ 810095 h 1634"/>
              <a:gd name="T34" fmla="*/ 569914 w 905"/>
              <a:gd name="T35" fmla="*/ 874275 h 1634"/>
              <a:gd name="T36" fmla="*/ 545104 w 905"/>
              <a:gd name="T37" fmla="*/ 931324 h 1634"/>
              <a:gd name="T38" fmla="*/ 521752 w 905"/>
              <a:gd name="T39" fmla="*/ 980529 h 1634"/>
              <a:gd name="T40" fmla="*/ 501320 w 905"/>
              <a:gd name="T41" fmla="*/ 1020463 h 1634"/>
              <a:gd name="T42" fmla="*/ 485996 w 905"/>
              <a:gd name="T43" fmla="*/ 1048275 h 1634"/>
              <a:gd name="T44" fmla="*/ 477239 w 905"/>
              <a:gd name="T45" fmla="*/ 1063250 h 1634"/>
              <a:gd name="T46" fmla="*/ 463375 w 905"/>
              <a:gd name="T47" fmla="*/ 1086783 h 1634"/>
              <a:gd name="T48" fmla="*/ 427618 w 905"/>
              <a:gd name="T49" fmla="*/ 1123865 h 1634"/>
              <a:gd name="T50" fmla="*/ 382375 w 905"/>
              <a:gd name="T51" fmla="*/ 1153102 h 1634"/>
              <a:gd name="T52" fmla="*/ 329105 w 905"/>
              <a:gd name="T53" fmla="*/ 1148110 h 1634"/>
              <a:gd name="T54" fmla="*/ 282403 w 905"/>
              <a:gd name="T55" fmla="*/ 1113881 h 1634"/>
              <a:gd name="T56" fmla="*/ 244457 w 905"/>
              <a:gd name="T57" fmla="*/ 1082504 h 1634"/>
              <a:gd name="T58" fmla="*/ 215998 w 905"/>
              <a:gd name="T59" fmla="*/ 1056119 h 1634"/>
              <a:gd name="T60" fmla="*/ 196296 w 905"/>
              <a:gd name="T61" fmla="*/ 1036152 h 1634"/>
              <a:gd name="T62" fmla="*/ 185350 w 905"/>
              <a:gd name="T63" fmla="*/ 1024742 h 1634"/>
              <a:gd name="T64" fmla="*/ 152512 w 905"/>
              <a:gd name="T65" fmla="*/ 982668 h 1634"/>
              <a:gd name="T66" fmla="*/ 102161 w 905"/>
              <a:gd name="T67" fmla="*/ 904939 h 1634"/>
              <a:gd name="T68" fmla="*/ 64945 w 905"/>
              <a:gd name="T69" fmla="*/ 832202 h 1634"/>
              <a:gd name="T70" fmla="*/ 40135 w 905"/>
              <a:gd name="T71" fmla="*/ 767309 h 1634"/>
              <a:gd name="T72" fmla="*/ 18973 w 905"/>
              <a:gd name="T73" fmla="*/ 692432 h 1634"/>
              <a:gd name="T74" fmla="*/ 4378 w 905"/>
              <a:gd name="T75" fmla="*/ 602580 h 1634"/>
              <a:gd name="T76" fmla="*/ 0 w 905"/>
              <a:gd name="T77" fmla="*/ 518432 h 1634"/>
              <a:gd name="T78" fmla="*/ 5108 w 905"/>
              <a:gd name="T79" fmla="*/ 440703 h 1634"/>
              <a:gd name="T80" fmla="*/ 16054 w 905"/>
              <a:gd name="T81" fmla="*/ 370818 h 1634"/>
              <a:gd name="T82" fmla="*/ 30648 w 905"/>
              <a:gd name="T83" fmla="*/ 309491 h 1634"/>
              <a:gd name="T84" fmla="*/ 47432 w 905"/>
              <a:gd name="T85" fmla="*/ 258860 h 1634"/>
              <a:gd name="T86" fmla="*/ 63486 w 905"/>
              <a:gd name="T87" fmla="*/ 218212 h 1634"/>
              <a:gd name="T88" fmla="*/ 76621 w 905"/>
              <a:gd name="T89" fmla="*/ 190401 h 1634"/>
              <a:gd name="T90" fmla="*/ 83918 w 905"/>
              <a:gd name="T91" fmla="*/ 176139 h 1634"/>
              <a:gd name="T92" fmla="*/ 103621 w 905"/>
              <a:gd name="T93" fmla="*/ 142622 h 1634"/>
              <a:gd name="T94" fmla="*/ 148864 w 905"/>
              <a:gd name="T95" fmla="*/ 88426 h 1634"/>
              <a:gd name="T96" fmla="*/ 199944 w 905"/>
              <a:gd name="T97" fmla="*/ 45639 h 1634"/>
              <a:gd name="T98" fmla="*/ 256863 w 905"/>
              <a:gd name="T99" fmla="*/ 12836 h 1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a:lstStyle/>
          <a:p>
            <a:endParaRPr lang="en-US"/>
          </a:p>
        </p:txBody>
      </p:sp>
      <p:sp>
        <p:nvSpPr>
          <p:cNvPr id="134" name="Freeform 13"/>
          <p:cNvSpPr>
            <a:spLocks/>
          </p:cNvSpPr>
          <p:nvPr/>
        </p:nvSpPr>
        <p:spPr bwMode="auto">
          <a:xfrm>
            <a:off x="7223125" y="1589088"/>
            <a:ext cx="371475" cy="1181100"/>
          </a:xfrm>
          <a:custGeom>
            <a:avLst/>
            <a:gdLst>
              <a:gd name="T0" fmla="*/ 302414 w 511"/>
              <a:gd name="T1" fmla="*/ 8548 h 1658"/>
              <a:gd name="T2" fmla="*/ 244258 w 511"/>
              <a:gd name="T3" fmla="*/ 37043 h 1658"/>
              <a:gd name="T4" fmla="*/ 189736 w 511"/>
              <a:gd name="T5" fmla="*/ 74086 h 1658"/>
              <a:gd name="T6" fmla="*/ 141757 w 511"/>
              <a:gd name="T7" fmla="*/ 121814 h 1658"/>
              <a:gd name="T8" fmla="*/ 101047 w 511"/>
              <a:gd name="T9" fmla="*/ 181653 h 1658"/>
              <a:gd name="T10" fmla="*/ 97412 w 511"/>
              <a:gd name="T11" fmla="*/ 189489 h 1658"/>
              <a:gd name="T12" fmla="*/ 86508 w 511"/>
              <a:gd name="T13" fmla="*/ 211572 h 1658"/>
              <a:gd name="T14" fmla="*/ 71969 w 511"/>
              <a:gd name="T15" fmla="*/ 245766 h 1658"/>
              <a:gd name="T16" fmla="*/ 55976 w 511"/>
              <a:gd name="T17" fmla="*/ 291357 h 1658"/>
              <a:gd name="T18" fmla="*/ 39256 w 511"/>
              <a:gd name="T19" fmla="*/ 346921 h 1658"/>
              <a:gd name="T20" fmla="*/ 26897 w 511"/>
              <a:gd name="T21" fmla="*/ 413171 h 1658"/>
              <a:gd name="T22" fmla="*/ 18174 w 511"/>
              <a:gd name="T23" fmla="*/ 486545 h 1658"/>
              <a:gd name="T24" fmla="*/ 17447 w 511"/>
              <a:gd name="T25" fmla="*/ 567042 h 1658"/>
              <a:gd name="T26" fmla="*/ 26897 w 511"/>
              <a:gd name="T27" fmla="*/ 654663 h 1658"/>
              <a:gd name="T28" fmla="*/ 47979 w 511"/>
              <a:gd name="T29" fmla="*/ 747270 h 1658"/>
              <a:gd name="T30" fmla="*/ 67607 w 511"/>
              <a:gd name="T31" fmla="*/ 805684 h 1658"/>
              <a:gd name="T32" fmla="*/ 98139 w 511"/>
              <a:gd name="T33" fmla="*/ 875496 h 1658"/>
              <a:gd name="T34" fmla="*/ 141757 w 511"/>
              <a:gd name="T35" fmla="*/ 951006 h 1658"/>
              <a:gd name="T36" fmla="*/ 200640 w 511"/>
              <a:gd name="T37" fmla="*/ 1030791 h 1658"/>
              <a:gd name="T38" fmla="*/ 205729 w 511"/>
              <a:gd name="T39" fmla="*/ 1036490 h 1658"/>
              <a:gd name="T40" fmla="*/ 220995 w 511"/>
              <a:gd name="T41" fmla="*/ 1052874 h 1658"/>
              <a:gd name="T42" fmla="*/ 244984 w 511"/>
              <a:gd name="T43" fmla="*/ 1076382 h 1658"/>
              <a:gd name="T44" fmla="*/ 278425 w 511"/>
              <a:gd name="T45" fmla="*/ 1104877 h 1658"/>
              <a:gd name="T46" fmla="*/ 320588 w 511"/>
              <a:gd name="T47" fmla="*/ 1138358 h 1658"/>
              <a:gd name="T48" fmla="*/ 371475 w 511"/>
              <a:gd name="T49" fmla="*/ 1172552 h 1658"/>
              <a:gd name="T50" fmla="*/ 326404 w 511"/>
              <a:gd name="T51" fmla="*/ 1163291 h 1658"/>
              <a:gd name="T52" fmla="*/ 281332 w 511"/>
              <a:gd name="T53" fmla="*/ 1130522 h 1658"/>
              <a:gd name="T54" fmla="*/ 244984 w 511"/>
              <a:gd name="T55" fmla="*/ 1099178 h 1658"/>
              <a:gd name="T56" fmla="*/ 216633 w 511"/>
              <a:gd name="T57" fmla="*/ 1073533 h 1658"/>
              <a:gd name="T58" fmla="*/ 198459 w 511"/>
              <a:gd name="T59" fmla="*/ 1053587 h 1658"/>
              <a:gd name="T60" fmla="*/ 188282 w 511"/>
              <a:gd name="T61" fmla="*/ 1042901 h 1658"/>
              <a:gd name="T62" fmla="*/ 154842 w 511"/>
              <a:gd name="T63" fmla="*/ 1000159 h 1658"/>
              <a:gd name="T64" fmla="*/ 103228 w 511"/>
              <a:gd name="T65" fmla="*/ 921087 h 1658"/>
              <a:gd name="T66" fmla="*/ 64699 w 511"/>
              <a:gd name="T67" fmla="*/ 846289 h 1658"/>
              <a:gd name="T68" fmla="*/ 39256 w 511"/>
              <a:gd name="T69" fmla="*/ 780751 h 1658"/>
              <a:gd name="T70" fmla="*/ 18901 w 511"/>
              <a:gd name="T71" fmla="*/ 705241 h 1658"/>
              <a:gd name="T72" fmla="*/ 4362 w 511"/>
              <a:gd name="T73" fmla="*/ 617620 h 1658"/>
              <a:gd name="T74" fmla="*/ 0 w 511"/>
              <a:gd name="T75" fmla="*/ 533561 h 1658"/>
              <a:gd name="T76" fmla="*/ 3635 w 511"/>
              <a:gd name="T77" fmla="*/ 452351 h 1658"/>
              <a:gd name="T78" fmla="*/ 14539 w 511"/>
              <a:gd name="T79" fmla="*/ 379690 h 1658"/>
              <a:gd name="T80" fmla="*/ 29805 w 511"/>
              <a:gd name="T81" fmla="*/ 315577 h 1658"/>
              <a:gd name="T82" fmla="*/ 47252 w 511"/>
              <a:gd name="T83" fmla="*/ 262150 h 1658"/>
              <a:gd name="T84" fmla="*/ 63245 w 511"/>
              <a:gd name="T85" fmla="*/ 220833 h 1658"/>
              <a:gd name="T86" fmla="*/ 76330 w 511"/>
              <a:gd name="T87" fmla="*/ 191626 h 1658"/>
              <a:gd name="T88" fmla="*/ 85054 w 511"/>
              <a:gd name="T89" fmla="*/ 175954 h 1658"/>
              <a:gd name="T90" fmla="*/ 104682 w 511"/>
              <a:gd name="T91" fmla="*/ 143185 h 1658"/>
              <a:gd name="T92" fmla="*/ 146118 w 511"/>
              <a:gd name="T93" fmla="*/ 89758 h 1658"/>
              <a:gd name="T94" fmla="*/ 196278 w 511"/>
              <a:gd name="T95" fmla="*/ 47728 h 1658"/>
              <a:gd name="T96" fmla="*/ 249346 w 511"/>
              <a:gd name="T97" fmla="*/ 14247 h 16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a:lstStyle/>
          <a:p>
            <a:endParaRPr lang="en-US"/>
          </a:p>
        </p:txBody>
      </p:sp>
      <p:sp>
        <p:nvSpPr>
          <p:cNvPr id="135" name="Freeform 14"/>
          <p:cNvSpPr>
            <a:spLocks/>
          </p:cNvSpPr>
          <p:nvPr/>
        </p:nvSpPr>
        <p:spPr bwMode="auto">
          <a:xfrm>
            <a:off x="6243638" y="1503363"/>
            <a:ext cx="1350962" cy="1374775"/>
          </a:xfrm>
          <a:custGeom>
            <a:avLst/>
            <a:gdLst>
              <a:gd name="T0" fmla="*/ 849280 w 1850"/>
              <a:gd name="T1" fmla="*/ 713 h 1927"/>
              <a:gd name="T2" fmla="*/ 981456 w 1850"/>
              <a:gd name="T3" fmla="*/ 12128 h 1927"/>
              <a:gd name="T4" fmla="*/ 1175702 w 1850"/>
              <a:gd name="T5" fmla="*/ 44233 h 1927"/>
              <a:gd name="T6" fmla="*/ 1257490 w 1850"/>
              <a:gd name="T7" fmla="*/ 84898 h 1927"/>
              <a:gd name="T8" fmla="*/ 1090993 w 1850"/>
              <a:gd name="T9" fmla="*/ 44946 h 1927"/>
              <a:gd name="T10" fmla="*/ 860234 w 1850"/>
              <a:gd name="T11" fmla="*/ 19263 h 1927"/>
              <a:gd name="T12" fmla="*/ 816419 w 1850"/>
              <a:gd name="T13" fmla="*/ 16409 h 1927"/>
              <a:gd name="T14" fmla="*/ 701040 w 1850"/>
              <a:gd name="T15" fmla="*/ 20689 h 1927"/>
              <a:gd name="T16" fmla="*/ 537464 w 1850"/>
              <a:gd name="T17" fmla="*/ 42806 h 1927"/>
              <a:gd name="T18" fmla="*/ 352711 w 1850"/>
              <a:gd name="T19" fmla="*/ 99166 h 1927"/>
              <a:gd name="T20" fmla="*/ 174530 w 1850"/>
              <a:gd name="T21" fmla="*/ 204040 h 1927"/>
              <a:gd name="T22" fmla="*/ 150431 w 1850"/>
              <a:gd name="T23" fmla="*/ 224730 h 1927"/>
              <a:gd name="T24" fmla="*/ 100044 w 1850"/>
              <a:gd name="T25" fmla="*/ 282517 h 1927"/>
              <a:gd name="T26" fmla="*/ 46736 w 1850"/>
              <a:gd name="T27" fmla="*/ 370982 h 1927"/>
              <a:gd name="T28" fmla="*/ 18256 w 1850"/>
              <a:gd name="T29" fmla="*/ 487984 h 1927"/>
              <a:gd name="T30" fmla="*/ 39433 w 1850"/>
              <a:gd name="T31" fmla="*/ 627103 h 1927"/>
              <a:gd name="T32" fmla="*/ 62801 w 1850"/>
              <a:gd name="T33" fmla="*/ 681323 h 1927"/>
              <a:gd name="T34" fmla="*/ 80327 w 1850"/>
              <a:gd name="T35" fmla="*/ 741965 h 1927"/>
              <a:gd name="T36" fmla="*/ 86169 w 1850"/>
              <a:gd name="T37" fmla="*/ 815448 h 1927"/>
              <a:gd name="T38" fmla="*/ 90551 w 1850"/>
              <a:gd name="T39" fmla="*/ 863961 h 1927"/>
              <a:gd name="T40" fmla="*/ 114649 w 1850"/>
              <a:gd name="T41" fmla="*/ 960274 h 1927"/>
              <a:gd name="T42" fmla="*/ 178181 w 1850"/>
              <a:gd name="T43" fmla="*/ 1086550 h 1927"/>
              <a:gd name="T44" fmla="*/ 300863 w 1850"/>
              <a:gd name="T45" fmla="*/ 1225669 h 1927"/>
              <a:gd name="T46" fmla="*/ 358553 w 1850"/>
              <a:gd name="T47" fmla="*/ 1270615 h 1927"/>
              <a:gd name="T48" fmla="*/ 421354 w 1850"/>
              <a:gd name="T49" fmla="*/ 1304859 h 1927"/>
              <a:gd name="T50" fmla="*/ 529431 w 1850"/>
              <a:gd name="T51" fmla="*/ 1341244 h 1927"/>
              <a:gd name="T52" fmla="*/ 678402 w 1850"/>
              <a:gd name="T53" fmla="*/ 1358366 h 1927"/>
              <a:gd name="T54" fmla="*/ 818610 w 1850"/>
              <a:gd name="T55" fmla="*/ 1344098 h 1927"/>
              <a:gd name="T56" fmla="*/ 928147 w 1850"/>
              <a:gd name="T57" fmla="*/ 1328402 h 1927"/>
              <a:gd name="T58" fmla="*/ 1009205 w 1850"/>
              <a:gd name="T59" fmla="*/ 1324122 h 1927"/>
              <a:gd name="T60" fmla="*/ 1085151 w 1850"/>
              <a:gd name="T61" fmla="*/ 1319841 h 1927"/>
              <a:gd name="T62" fmla="*/ 1204182 w 1850"/>
              <a:gd name="T63" fmla="*/ 1302719 h 1927"/>
              <a:gd name="T64" fmla="*/ 1331976 w 1850"/>
              <a:gd name="T65" fmla="*/ 1267761 h 1927"/>
              <a:gd name="T66" fmla="*/ 1252378 w 1850"/>
              <a:gd name="T67" fmla="*/ 1310567 h 1927"/>
              <a:gd name="T68" fmla="*/ 1123854 w 1850"/>
              <a:gd name="T69" fmla="*/ 1333396 h 1927"/>
              <a:gd name="T70" fmla="*/ 1028192 w 1850"/>
              <a:gd name="T71" fmla="*/ 1339817 h 1927"/>
              <a:gd name="T72" fmla="*/ 961739 w 1850"/>
              <a:gd name="T73" fmla="*/ 1343384 h 1927"/>
              <a:gd name="T74" fmla="*/ 847820 w 1850"/>
              <a:gd name="T75" fmla="*/ 1356226 h 1927"/>
              <a:gd name="T76" fmla="*/ 711993 w 1850"/>
              <a:gd name="T77" fmla="*/ 1374062 h 1927"/>
              <a:gd name="T78" fmla="*/ 559371 w 1850"/>
              <a:gd name="T79" fmla="*/ 1365500 h 1927"/>
              <a:gd name="T80" fmla="*/ 436689 w 1850"/>
              <a:gd name="T81" fmla="*/ 1329829 h 1927"/>
              <a:gd name="T82" fmla="*/ 359283 w 1850"/>
              <a:gd name="T83" fmla="*/ 1292017 h 1927"/>
              <a:gd name="T84" fmla="*/ 331533 w 1850"/>
              <a:gd name="T85" fmla="*/ 1274182 h 1927"/>
              <a:gd name="T86" fmla="*/ 187674 w 1850"/>
              <a:gd name="T87" fmla="*/ 1130783 h 1927"/>
              <a:gd name="T88" fmla="*/ 108807 w 1850"/>
              <a:gd name="T89" fmla="*/ 995232 h 1927"/>
              <a:gd name="T90" fmla="*/ 76676 w 1850"/>
              <a:gd name="T91" fmla="*/ 886077 h 1927"/>
              <a:gd name="T92" fmla="*/ 68643 w 1850"/>
              <a:gd name="T93" fmla="*/ 821869 h 1927"/>
              <a:gd name="T94" fmla="*/ 65722 w 1850"/>
              <a:gd name="T95" fmla="*/ 761227 h 1927"/>
              <a:gd name="T96" fmla="*/ 48196 w 1850"/>
              <a:gd name="T97" fmla="*/ 689884 h 1927"/>
              <a:gd name="T98" fmla="*/ 24098 w 1850"/>
              <a:gd name="T99" fmla="*/ 634951 h 1927"/>
              <a:gd name="T100" fmla="*/ 0 w 1850"/>
              <a:gd name="T101" fmla="*/ 494405 h 1927"/>
              <a:gd name="T102" fmla="*/ 25559 w 1850"/>
              <a:gd name="T103" fmla="*/ 376690 h 1927"/>
              <a:gd name="T104" fmla="*/ 76676 w 1850"/>
              <a:gd name="T105" fmla="*/ 283944 h 1927"/>
              <a:gd name="T106" fmla="*/ 129984 w 1850"/>
              <a:gd name="T107" fmla="*/ 220449 h 1927"/>
              <a:gd name="T108" fmla="*/ 162115 w 1850"/>
              <a:gd name="T109" fmla="*/ 191912 h 1927"/>
              <a:gd name="T110" fmla="*/ 298672 w 1850"/>
              <a:gd name="T111" fmla="*/ 104874 h 1927"/>
              <a:gd name="T112" fmla="*/ 487077 w 1850"/>
              <a:gd name="T113" fmla="*/ 36385 h 1927"/>
              <a:gd name="T114" fmla="*/ 661606 w 1850"/>
              <a:gd name="T115" fmla="*/ 7134 h 1927"/>
              <a:gd name="T116" fmla="*/ 794512 w 1850"/>
              <a:gd name="T117" fmla="*/ 0 h 19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a:lstStyle/>
          <a:p>
            <a:endParaRPr lang="en-US"/>
          </a:p>
        </p:txBody>
      </p:sp>
      <p:sp>
        <p:nvSpPr>
          <p:cNvPr id="136" name="Freeform 15"/>
          <p:cNvSpPr>
            <a:spLocks/>
          </p:cNvSpPr>
          <p:nvPr/>
        </p:nvSpPr>
        <p:spPr bwMode="auto">
          <a:xfrm>
            <a:off x="7526338" y="1587500"/>
            <a:ext cx="393700" cy="1185863"/>
          </a:xfrm>
          <a:custGeom>
            <a:avLst/>
            <a:gdLst>
              <a:gd name="T0" fmla="*/ 57185 w 537"/>
              <a:gd name="T1" fmla="*/ 12828 h 1664"/>
              <a:gd name="T2" fmla="*/ 107039 w 537"/>
              <a:gd name="T3" fmla="*/ 35633 h 1664"/>
              <a:gd name="T4" fmla="*/ 141497 w 537"/>
              <a:gd name="T5" fmla="*/ 55587 h 1664"/>
              <a:gd name="T6" fmla="*/ 162026 w 537"/>
              <a:gd name="T7" fmla="*/ 69840 h 1664"/>
              <a:gd name="T8" fmla="*/ 169357 w 537"/>
              <a:gd name="T9" fmla="*/ 76254 h 1664"/>
              <a:gd name="T10" fmla="*/ 191351 w 537"/>
              <a:gd name="T11" fmla="*/ 95496 h 1664"/>
              <a:gd name="T12" fmla="*/ 217745 w 537"/>
              <a:gd name="T13" fmla="*/ 122577 h 1664"/>
              <a:gd name="T14" fmla="*/ 247071 w 537"/>
              <a:gd name="T15" fmla="*/ 154647 h 1664"/>
              <a:gd name="T16" fmla="*/ 271998 w 537"/>
              <a:gd name="T17" fmla="*/ 187429 h 1664"/>
              <a:gd name="T18" fmla="*/ 355576 w 537"/>
              <a:gd name="T19" fmla="*/ 316420 h 1664"/>
              <a:gd name="T20" fmla="*/ 379770 w 537"/>
              <a:gd name="T21" fmla="*/ 383410 h 1664"/>
              <a:gd name="T22" fmla="*/ 391501 w 537"/>
              <a:gd name="T23" fmla="*/ 453963 h 1664"/>
              <a:gd name="T24" fmla="*/ 392967 w 537"/>
              <a:gd name="T25" fmla="*/ 526654 h 1664"/>
              <a:gd name="T26" fmla="*/ 386369 w 537"/>
              <a:gd name="T27" fmla="*/ 601483 h 1664"/>
              <a:gd name="T28" fmla="*/ 373172 w 537"/>
              <a:gd name="T29" fmla="*/ 676312 h 1664"/>
              <a:gd name="T30" fmla="*/ 353377 w 537"/>
              <a:gd name="T31" fmla="*/ 748291 h 1664"/>
              <a:gd name="T32" fmla="*/ 330649 w 537"/>
              <a:gd name="T33" fmla="*/ 817419 h 1664"/>
              <a:gd name="T34" fmla="*/ 305722 w 537"/>
              <a:gd name="T35" fmla="*/ 881558 h 1664"/>
              <a:gd name="T36" fmla="*/ 280795 w 537"/>
              <a:gd name="T37" fmla="*/ 939996 h 1664"/>
              <a:gd name="T38" fmla="*/ 256601 w 537"/>
              <a:gd name="T39" fmla="*/ 989882 h 1664"/>
              <a:gd name="T40" fmla="*/ 235340 w 537"/>
              <a:gd name="T41" fmla="*/ 1031216 h 1664"/>
              <a:gd name="T42" fmla="*/ 217745 w 537"/>
              <a:gd name="T43" fmla="*/ 1061148 h 1664"/>
              <a:gd name="T44" fmla="*/ 207481 w 537"/>
              <a:gd name="T45" fmla="*/ 1079677 h 1664"/>
              <a:gd name="T46" fmla="*/ 192818 w 537"/>
              <a:gd name="T47" fmla="*/ 1104620 h 1664"/>
              <a:gd name="T48" fmla="*/ 157627 w 537"/>
              <a:gd name="T49" fmla="*/ 1141678 h 1664"/>
              <a:gd name="T50" fmla="*/ 112905 w 537"/>
              <a:gd name="T51" fmla="*/ 1173035 h 1664"/>
              <a:gd name="T52" fmla="*/ 69649 w 537"/>
              <a:gd name="T53" fmla="*/ 1174460 h 1664"/>
              <a:gd name="T54" fmla="*/ 119503 w 537"/>
              <a:gd name="T55" fmla="*/ 1148092 h 1664"/>
              <a:gd name="T56" fmla="*/ 160559 w 537"/>
              <a:gd name="T57" fmla="*/ 1115310 h 1664"/>
              <a:gd name="T58" fmla="*/ 189885 w 537"/>
              <a:gd name="T59" fmla="*/ 1075401 h 1664"/>
              <a:gd name="T60" fmla="*/ 195017 w 537"/>
              <a:gd name="T61" fmla="*/ 1066849 h 1664"/>
              <a:gd name="T62" fmla="*/ 206747 w 537"/>
              <a:gd name="T63" fmla="*/ 1044757 h 1664"/>
              <a:gd name="T64" fmla="*/ 225076 w 537"/>
              <a:gd name="T65" fmla="*/ 1010549 h 1664"/>
              <a:gd name="T66" fmla="*/ 247804 w 537"/>
              <a:gd name="T67" fmla="*/ 966364 h 1664"/>
              <a:gd name="T68" fmla="*/ 271998 w 537"/>
              <a:gd name="T69" fmla="*/ 912915 h 1664"/>
              <a:gd name="T70" fmla="*/ 296925 w 537"/>
              <a:gd name="T71" fmla="*/ 852339 h 1664"/>
              <a:gd name="T72" fmla="*/ 321118 w 537"/>
              <a:gd name="T73" fmla="*/ 786062 h 1664"/>
              <a:gd name="T74" fmla="*/ 343113 w 537"/>
              <a:gd name="T75" fmla="*/ 715509 h 1664"/>
              <a:gd name="T76" fmla="*/ 359975 w 537"/>
              <a:gd name="T77" fmla="*/ 642818 h 1664"/>
              <a:gd name="T78" fmla="*/ 371706 w 537"/>
              <a:gd name="T79" fmla="*/ 568701 h 1664"/>
              <a:gd name="T80" fmla="*/ 375371 w 537"/>
              <a:gd name="T81" fmla="*/ 495297 h 1664"/>
              <a:gd name="T82" fmla="*/ 369506 w 537"/>
              <a:gd name="T83" fmla="*/ 424032 h 1664"/>
              <a:gd name="T84" fmla="*/ 353377 w 537"/>
              <a:gd name="T85" fmla="*/ 357042 h 1664"/>
              <a:gd name="T86" fmla="*/ 323318 w 537"/>
              <a:gd name="T87" fmla="*/ 294328 h 1664"/>
              <a:gd name="T88" fmla="*/ 244871 w 537"/>
              <a:gd name="T89" fmla="*/ 179590 h 1664"/>
              <a:gd name="T90" fmla="*/ 217012 w 537"/>
              <a:gd name="T91" fmla="*/ 146808 h 1664"/>
              <a:gd name="T92" fmla="*/ 189885 w 537"/>
              <a:gd name="T93" fmla="*/ 118301 h 1664"/>
              <a:gd name="T94" fmla="*/ 166424 w 537"/>
              <a:gd name="T95" fmla="*/ 96921 h 1664"/>
              <a:gd name="T96" fmla="*/ 156160 w 537"/>
              <a:gd name="T97" fmla="*/ 87657 h 1664"/>
              <a:gd name="T98" fmla="*/ 141497 w 537"/>
              <a:gd name="T99" fmla="*/ 76967 h 1664"/>
              <a:gd name="T100" fmla="*/ 111438 w 537"/>
              <a:gd name="T101" fmla="*/ 58438 h 1664"/>
              <a:gd name="T102" fmla="*/ 64517 w 537"/>
              <a:gd name="T103" fmla="*/ 35633 h 1664"/>
              <a:gd name="T104" fmla="*/ 0 w 537"/>
              <a:gd name="T105" fmla="*/ 9977 h 16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a:lstStyle/>
          <a:p>
            <a:endParaRPr lang="en-US"/>
          </a:p>
        </p:txBody>
      </p:sp>
      <p:sp>
        <p:nvSpPr>
          <p:cNvPr id="137" name="Freeform 16"/>
          <p:cNvSpPr>
            <a:spLocks noEditPoints="1"/>
          </p:cNvSpPr>
          <p:nvPr/>
        </p:nvSpPr>
        <p:spPr bwMode="auto">
          <a:xfrm>
            <a:off x="7500938" y="1579563"/>
            <a:ext cx="112712" cy="1201737"/>
          </a:xfrm>
          <a:custGeom>
            <a:avLst/>
            <a:gdLst>
              <a:gd name="T0" fmla="*/ 95032 w 153"/>
              <a:gd name="T1" fmla="*/ 1181791 h 1687"/>
              <a:gd name="T2" fmla="*/ 112712 w 153"/>
              <a:gd name="T3" fmla="*/ 1193189 h 1687"/>
              <a:gd name="T4" fmla="*/ 94295 w 153"/>
              <a:gd name="T5" fmla="*/ 1201737 h 1687"/>
              <a:gd name="T6" fmla="*/ 75141 w 153"/>
              <a:gd name="T7" fmla="*/ 1190339 h 1687"/>
              <a:gd name="T8" fmla="*/ 95032 w 153"/>
              <a:gd name="T9" fmla="*/ 1181791 h 1687"/>
              <a:gd name="T10" fmla="*/ 25784 w 153"/>
              <a:gd name="T11" fmla="*/ 0 h 1687"/>
              <a:gd name="T12" fmla="*/ 50831 w 153"/>
              <a:gd name="T13" fmla="*/ 7836 h 1687"/>
              <a:gd name="T14" fmla="*/ 25047 w 153"/>
              <a:gd name="T15" fmla="*/ 17809 h 1687"/>
              <a:gd name="T16" fmla="*/ 0 w 153"/>
              <a:gd name="T17" fmla="*/ 9261 h 1687"/>
              <a:gd name="T18" fmla="*/ 25784 w 153"/>
              <a:gd name="T19" fmla="*/ 0 h 16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a:lstStyle/>
          <a:p>
            <a:endParaRPr lang="en-US"/>
          </a:p>
        </p:txBody>
      </p:sp>
      <p:sp>
        <p:nvSpPr>
          <p:cNvPr id="138" name="Freeform 17"/>
          <p:cNvSpPr>
            <a:spLocks/>
          </p:cNvSpPr>
          <p:nvPr/>
        </p:nvSpPr>
        <p:spPr bwMode="auto">
          <a:xfrm>
            <a:off x="6745288" y="1654175"/>
            <a:ext cx="87312" cy="84138"/>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39" name="Freeform 18"/>
          <p:cNvSpPr>
            <a:spLocks noEditPoints="1"/>
          </p:cNvSpPr>
          <p:nvPr/>
        </p:nvSpPr>
        <p:spPr bwMode="auto">
          <a:xfrm>
            <a:off x="6737350" y="1646238"/>
            <a:ext cx="103188" cy="101600"/>
          </a:xfrm>
          <a:custGeom>
            <a:avLst/>
            <a:gdLst>
              <a:gd name="T0" fmla="*/ 52321 w 142"/>
              <a:gd name="T1" fmla="*/ 17294 h 141"/>
              <a:gd name="T2" fmla="*/ 41421 w 142"/>
              <a:gd name="T3" fmla="*/ 18735 h 141"/>
              <a:gd name="T4" fmla="*/ 31974 w 142"/>
              <a:gd name="T5" fmla="*/ 23779 h 141"/>
              <a:gd name="T6" fmla="*/ 23980 w 142"/>
              <a:gd name="T7" fmla="*/ 30984 h 141"/>
              <a:gd name="T8" fmla="*/ 19620 w 142"/>
              <a:gd name="T9" fmla="*/ 40352 h 141"/>
              <a:gd name="T10" fmla="*/ 18167 w 142"/>
              <a:gd name="T11" fmla="*/ 51160 h 141"/>
              <a:gd name="T12" fmla="*/ 19620 w 142"/>
              <a:gd name="T13" fmla="*/ 61969 h 141"/>
              <a:gd name="T14" fmla="*/ 23980 w 142"/>
              <a:gd name="T15" fmla="*/ 71336 h 141"/>
              <a:gd name="T16" fmla="*/ 31974 w 142"/>
              <a:gd name="T17" fmla="*/ 77821 h 141"/>
              <a:gd name="T18" fmla="*/ 41421 w 142"/>
              <a:gd name="T19" fmla="*/ 82865 h 141"/>
              <a:gd name="T20" fmla="*/ 52321 w 142"/>
              <a:gd name="T21" fmla="*/ 85027 h 141"/>
              <a:gd name="T22" fmla="*/ 62494 w 142"/>
              <a:gd name="T23" fmla="*/ 82865 h 141"/>
              <a:gd name="T24" fmla="*/ 71214 w 142"/>
              <a:gd name="T25" fmla="*/ 77821 h 141"/>
              <a:gd name="T26" fmla="*/ 79208 w 142"/>
              <a:gd name="T27" fmla="*/ 71336 h 141"/>
              <a:gd name="T28" fmla="*/ 83568 w 142"/>
              <a:gd name="T29" fmla="*/ 61969 h 141"/>
              <a:gd name="T30" fmla="*/ 85748 w 142"/>
              <a:gd name="T31" fmla="*/ 51160 h 141"/>
              <a:gd name="T32" fmla="*/ 83568 w 142"/>
              <a:gd name="T33" fmla="*/ 40352 h 141"/>
              <a:gd name="T34" fmla="*/ 79208 w 142"/>
              <a:gd name="T35" fmla="*/ 30984 h 141"/>
              <a:gd name="T36" fmla="*/ 71214 w 142"/>
              <a:gd name="T37" fmla="*/ 23779 h 141"/>
              <a:gd name="T38" fmla="*/ 62494 w 142"/>
              <a:gd name="T39" fmla="*/ 18735 h 141"/>
              <a:gd name="T40" fmla="*/ 52321 w 142"/>
              <a:gd name="T41" fmla="*/ 17294 h 141"/>
              <a:gd name="T42" fmla="*/ 52321 w 142"/>
              <a:gd name="T43" fmla="*/ 0 h 141"/>
              <a:gd name="T44" fmla="*/ 65401 w 142"/>
              <a:gd name="T45" fmla="*/ 2162 h 141"/>
              <a:gd name="T46" fmla="*/ 77754 w 142"/>
              <a:gd name="T47" fmla="*/ 7206 h 141"/>
              <a:gd name="T48" fmla="*/ 87928 w 142"/>
              <a:gd name="T49" fmla="*/ 15132 h 141"/>
              <a:gd name="T50" fmla="*/ 95921 w 142"/>
              <a:gd name="T51" fmla="*/ 25220 h 141"/>
              <a:gd name="T52" fmla="*/ 101008 w 142"/>
              <a:gd name="T53" fmla="*/ 37470 h 141"/>
              <a:gd name="T54" fmla="*/ 103188 w 142"/>
              <a:gd name="T55" fmla="*/ 51160 h 141"/>
              <a:gd name="T56" fmla="*/ 101008 w 142"/>
              <a:gd name="T57" fmla="*/ 64130 h 141"/>
              <a:gd name="T58" fmla="*/ 95921 w 142"/>
              <a:gd name="T59" fmla="*/ 76380 h 141"/>
              <a:gd name="T60" fmla="*/ 87928 w 142"/>
              <a:gd name="T61" fmla="*/ 87189 h 141"/>
              <a:gd name="T62" fmla="*/ 77754 w 142"/>
              <a:gd name="T63" fmla="*/ 95115 h 141"/>
              <a:gd name="T64" fmla="*/ 65401 w 142"/>
              <a:gd name="T65" fmla="*/ 100159 h 141"/>
              <a:gd name="T66" fmla="*/ 52321 w 142"/>
              <a:gd name="T67" fmla="*/ 101600 h 141"/>
              <a:gd name="T68" fmla="*/ 37787 w 142"/>
              <a:gd name="T69" fmla="*/ 100159 h 141"/>
              <a:gd name="T70" fmla="*/ 25434 w 142"/>
              <a:gd name="T71" fmla="*/ 95115 h 141"/>
              <a:gd name="T72" fmla="*/ 15987 w 142"/>
              <a:gd name="T73" fmla="*/ 87189 h 141"/>
              <a:gd name="T74" fmla="*/ 7267 w 142"/>
              <a:gd name="T75" fmla="*/ 76380 h 141"/>
              <a:gd name="T76" fmla="*/ 2180 w 142"/>
              <a:gd name="T77" fmla="*/ 64130 h 141"/>
              <a:gd name="T78" fmla="*/ 0 w 142"/>
              <a:gd name="T79" fmla="*/ 51160 h 141"/>
              <a:gd name="T80" fmla="*/ 2180 w 142"/>
              <a:gd name="T81" fmla="*/ 37470 h 141"/>
              <a:gd name="T82" fmla="*/ 7267 w 142"/>
              <a:gd name="T83" fmla="*/ 25220 h 141"/>
              <a:gd name="T84" fmla="*/ 15987 w 142"/>
              <a:gd name="T85" fmla="*/ 15132 h 141"/>
              <a:gd name="T86" fmla="*/ 25434 w 142"/>
              <a:gd name="T87" fmla="*/ 7206 h 141"/>
              <a:gd name="T88" fmla="*/ 37787 w 142"/>
              <a:gd name="T89" fmla="*/ 2162 h 141"/>
              <a:gd name="T90" fmla="*/ 52321 w 142"/>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40" name="Group 139"/>
          <p:cNvGrpSpPr>
            <a:grpSpLocks/>
          </p:cNvGrpSpPr>
          <p:nvPr/>
        </p:nvGrpSpPr>
        <p:grpSpPr bwMode="auto">
          <a:xfrm>
            <a:off x="6365875" y="2228850"/>
            <a:ext cx="103188" cy="101600"/>
            <a:chOff x="5630920" y="2377186"/>
            <a:chExt cx="103809" cy="101209"/>
          </a:xfrm>
        </p:grpSpPr>
        <p:sp>
          <p:nvSpPr>
            <p:cNvPr id="141" name="Freeform 19"/>
            <p:cNvSpPr>
              <a:spLocks/>
            </p:cNvSpPr>
            <p:nvPr/>
          </p:nvSpPr>
          <p:spPr bwMode="auto">
            <a:xfrm>
              <a:off x="5640502" y="2385093"/>
              <a:ext cx="86241" cy="85395"/>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45182" name="Freeform 20"/>
            <p:cNvSpPr>
              <a:spLocks noEditPoints="1"/>
            </p:cNvSpPr>
            <p:nvPr/>
          </p:nvSpPr>
          <p:spPr bwMode="auto">
            <a:xfrm>
              <a:off x="5630920" y="2377186"/>
              <a:ext cx="103809" cy="101209"/>
            </a:xfrm>
            <a:custGeom>
              <a:avLst/>
              <a:gdLst>
                <a:gd name="T0" fmla="*/ 52273 w 141"/>
                <a:gd name="T1" fmla="*/ 17227 h 141"/>
                <a:gd name="T2" fmla="*/ 41229 w 141"/>
                <a:gd name="T3" fmla="*/ 18663 h 141"/>
                <a:gd name="T4" fmla="*/ 31658 w 141"/>
                <a:gd name="T5" fmla="*/ 23687 h 141"/>
                <a:gd name="T6" fmla="*/ 24296 w 141"/>
                <a:gd name="T7" fmla="*/ 30147 h 141"/>
                <a:gd name="T8" fmla="*/ 19142 w 141"/>
                <a:gd name="T9" fmla="*/ 40196 h 141"/>
                <a:gd name="T10" fmla="*/ 17670 w 141"/>
                <a:gd name="T11" fmla="*/ 50246 h 141"/>
                <a:gd name="T12" fmla="*/ 19142 w 141"/>
                <a:gd name="T13" fmla="*/ 61013 h 141"/>
                <a:gd name="T14" fmla="*/ 24296 w 141"/>
                <a:gd name="T15" fmla="*/ 70344 h 141"/>
                <a:gd name="T16" fmla="*/ 31658 w 141"/>
                <a:gd name="T17" fmla="*/ 77522 h 141"/>
                <a:gd name="T18" fmla="*/ 41229 w 141"/>
                <a:gd name="T19" fmla="*/ 82546 h 141"/>
                <a:gd name="T20" fmla="*/ 52273 w 141"/>
                <a:gd name="T21" fmla="*/ 83982 h 141"/>
                <a:gd name="T22" fmla="*/ 62580 w 141"/>
                <a:gd name="T23" fmla="*/ 82546 h 141"/>
                <a:gd name="T24" fmla="*/ 72151 w 141"/>
                <a:gd name="T25" fmla="*/ 77522 h 141"/>
                <a:gd name="T26" fmla="*/ 79513 w 141"/>
                <a:gd name="T27" fmla="*/ 70344 h 141"/>
                <a:gd name="T28" fmla="*/ 84667 w 141"/>
                <a:gd name="T29" fmla="*/ 61013 h 141"/>
                <a:gd name="T30" fmla="*/ 86139 w 141"/>
                <a:gd name="T31" fmla="*/ 50246 h 141"/>
                <a:gd name="T32" fmla="*/ 84667 w 141"/>
                <a:gd name="T33" fmla="*/ 40196 h 141"/>
                <a:gd name="T34" fmla="*/ 79513 w 141"/>
                <a:gd name="T35" fmla="*/ 30147 h 141"/>
                <a:gd name="T36" fmla="*/ 72151 w 141"/>
                <a:gd name="T37" fmla="*/ 23687 h 141"/>
                <a:gd name="T38" fmla="*/ 62580 w 141"/>
                <a:gd name="T39" fmla="*/ 18663 h 141"/>
                <a:gd name="T40" fmla="*/ 52273 w 141"/>
                <a:gd name="T41" fmla="*/ 17227 h 141"/>
                <a:gd name="T42" fmla="*/ 52273 w 141"/>
                <a:gd name="T43" fmla="*/ 0 h 141"/>
                <a:gd name="T44" fmla="*/ 65525 w 141"/>
                <a:gd name="T45" fmla="*/ 1436 h 141"/>
                <a:gd name="T46" fmla="*/ 78041 w 141"/>
                <a:gd name="T47" fmla="*/ 6460 h 141"/>
                <a:gd name="T48" fmla="*/ 88348 w 141"/>
                <a:gd name="T49" fmla="*/ 14356 h 141"/>
                <a:gd name="T50" fmla="*/ 97183 w 141"/>
                <a:gd name="T51" fmla="*/ 25123 h 141"/>
                <a:gd name="T52" fmla="*/ 101600 w 141"/>
                <a:gd name="T53" fmla="*/ 37325 h 141"/>
                <a:gd name="T54" fmla="*/ 103809 w 141"/>
                <a:gd name="T55" fmla="*/ 50246 h 141"/>
                <a:gd name="T56" fmla="*/ 101600 w 141"/>
                <a:gd name="T57" fmla="*/ 63884 h 141"/>
                <a:gd name="T58" fmla="*/ 97183 w 141"/>
                <a:gd name="T59" fmla="*/ 76086 h 141"/>
                <a:gd name="T60" fmla="*/ 88348 w 141"/>
                <a:gd name="T61" fmla="*/ 86135 h 141"/>
                <a:gd name="T62" fmla="*/ 78041 w 141"/>
                <a:gd name="T63" fmla="*/ 94749 h 141"/>
                <a:gd name="T64" fmla="*/ 65525 w 141"/>
                <a:gd name="T65" fmla="*/ 99056 h 141"/>
                <a:gd name="T66" fmla="*/ 52273 w 141"/>
                <a:gd name="T67" fmla="*/ 101209 h 141"/>
                <a:gd name="T68" fmla="*/ 38284 w 141"/>
                <a:gd name="T69" fmla="*/ 99056 h 141"/>
                <a:gd name="T70" fmla="*/ 25768 w 141"/>
                <a:gd name="T71" fmla="*/ 94749 h 141"/>
                <a:gd name="T72" fmla="*/ 15461 w 141"/>
                <a:gd name="T73" fmla="*/ 86135 h 141"/>
                <a:gd name="T74" fmla="*/ 6626 w 141"/>
                <a:gd name="T75" fmla="*/ 76086 h 141"/>
                <a:gd name="T76" fmla="*/ 2209 w 141"/>
                <a:gd name="T77" fmla="*/ 63884 h 141"/>
                <a:gd name="T78" fmla="*/ 0 w 141"/>
                <a:gd name="T79" fmla="*/ 50246 h 141"/>
                <a:gd name="T80" fmla="*/ 2209 w 141"/>
                <a:gd name="T81" fmla="*/ 37325 h 141"/>
                <a:gd name="T82" fmla="*/ 6626 w 141"/>
                <a:gd name="T83" fmla="*/ 25123 h 141"/>
                <a:gd name="T84" fmla="*/ 15461 w 141"/>
                <a:gd name="T85" fmla="*/ 14356 h 141"/>
                <a:gd name="T86" fmla="*/ 25768 w 141"/>
                <a:gd name="T87" fmla="*/ 6460 h 141"/>
                <a:gd name="T88" fmla="*/ 38284 w 141"/>
                <a:gd name="T89" fmla="*/ 1436 h 141"/>
                <a:gd name="T90" fmla="*/ 52273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43" name="Freeform 21"/>
          <p:cNvSpPr>
            <a:spLocks/>
          </p:cNvSpPr>
          <p:nvPr/>
        </p:nvSpPr>
        <p:spPr bwMode="auto">
          <a:xfrm>
            <a:off x="6854825" y="2062163"/>
            <a:ext cx="85725" cy="84137"/>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44" name="Freeform 22"/>
          <p:cNvSpPr>
            <a:spLocks noEditPoints="1"/>
          </p:cNvSpPr>
          <p:nvPr/>
        </p:nvSpPr>
        <p:spPr bwMode="auto">
          <a:xfrm>
            <a:off x="6845300" y="2054225"/>
            <a:ext cx="103188" cy="98425"/>
          </a:xfrm>
          <a:custGeom>
            <a:avLst/>
            <a:gdLst>
              <a:gd name="T0" fmla="*/ 51960 w 141"/>
              <a:gd name="T1" fmla="*/ 17328 h 142"/>
              <a:gd name="T2" fmla="*/ 40982 w 141"/>
              <a:gd name="T3" fmla="*/ 18715 h 142"/>
              <a:gd name="T4" fmla="*/ 31469 w 141"/>
              <a:gd name="T5" fmla="*/ 22873 h 142"/>
              <a:gd name="T6" fmla="*/ 24150 w 141"/>
              <a:gd name="T7" fmla="*/ 30498 h 142"/>
              <a:gd name="T8" fmla="*/ 19028 w 141"/>
              <a:gd name="T9" fmla="*/ 39509 h 142"/>
              <a:gd name="T10" fmla="*/ 17564 w 141"/>
              <a:gd name="T11" fmla="*/ 49906 h 142"/>
              <a:gd name="T12" fmla="*/ 19028 w 141"/>
              <a:gd name="T13" fmla="*/ 58916 h 142"/>
              <a:gd name="T14" fmla="*/ 24150 w 141"/>
              <a:gd name="T15" fmla="*/ 68620 h 142"/>
              <a:gd name="T16" fmla="*/ 31469 w 141"/>
              <a:gd name="T17" fmla="*/ 75552 h 142"/>
              <a:gd name="T18" fmla="*/ 40982 w 141"/>
              <a:gd name="T19" fmla="*/ 79710 h 142"/>
              <a:gd name="T20" fmla="*/ 51960 w 141"/>
              <a:gd name="T21" fmla="*/ 81097 h 142"/>
              <a:gd name="T22" fmla="*/ 62206 w 141"/>
              <a:gd name="T23" fmla="*/ 79710 h 142"/>
              <a:gd name="T24" fmla="*/ 71719 w 141"/>
              <a:gd name="T25" fmla="*/ 75552 h 142"/>
              <a:gd name="T26" fmla="*/ 79038 w 141"/>
              <a:gd name="T27" fmla="*/ 68620 h 142"/>
              <a:gd name="T28" fmla="*/ 84160 w 141"/>
              <a:gd name="T29" fmla="*/ 58916 h 142"/>
              <a:gd name="T30" fmla="*/ 85624 w 141"/>
              <a:gd name="T31" fmla="*/ 49906 h 142"/>
              <a:gd name="T32" fmla="*/ 84160 w 141"/>
              <a:gd name="T33" fmla="*/ 39509 h 142"/>
              <a:gd name="T34" fmla="*/ 79038 w 141"/>
              <a:gd name="T35" fmla="*/ 30498 h 142"/>
              <a:gd name="T36" fmla="*/ 71719 w 141"/>
              <a:gd name="T37" fmla="*/ 22873 h 142"/>
              <a:gd name="T38" fmla="*/ 62206 w 141"/>
              <a:gd name="T39" fmla="*/ 18715 h 142"/>
              <a:gd name="T40" fmla="*/ 51960 w 141"/>
              <a:gd name="T41" fmla="*/ 17328 h 142"/>
              <a:gd name="T42" fmla="*/ 51960 w 141"/>
              <a:gd name="T43" fmla="*/ 0 h 142"/>
              <a:gd name="T44" fmla="*/ 65133 w 141"/>
              <a:gd name="T45" fmla="*/ 2079 h 142"/>
              <a:gd name="T46" fmla="*/ 77574 w 141"/>
              <a:gd name="T47" fmla="*/ 6931 h 142"/>
              <a:gd name="T48" fmla="*/ 87820 w 141"/>
              <a:gd name="T49" fmla="*/ 14556 h 142"/>
              <a:gd name="T50" fmla="*/ 96602 w 141"/>
              <a:gd name="T51" fmla="*/ 24260 h 142"/>
              <a:gd name="T52" fmla="*/ 100993 w 141"/>
              <a:gd name="T53" fmla="*/ 36043 h 142"/>
              <a:gd name="T54" fmla="*/ 103188 w 141"/>
              <a:gd name="T55" fmla="*/ 49906 h 142"/>
              <a:gd name="T56" fmla="*/ 100993 w 141"/>
              <a:gd name="T57" fmla="*/ 62382 h 142"/>
              <a:gd name="T58" fmla="*/ 96602 w 141"/>
              <a:gd name="T59" fmla="*/ 74165 h 142"/>
              <a:gd name="T60" fmla="*/ 87820 w 141"/>
              <a:gd name="T61" fmla="*/ 84562 h 142"/>
              <a:gd name="T62" fmla="*/ 77574 w 141"/>
              <a:gd name="T63" fmla="*/ 91494 h 142"/>
              <a:gd name="T64" fmla="*/ 65133 w 141"/>
              <a:gd name="T65" fmla="*/ 97039 h 142"/>
              <a:gd name="T66" fmla="*/ 51960 w 141"/>
              <a:gd name="T67" fmla="*/ 98425 h 142"/>
              <a:gd name="T68" fmla="*/ 38055 w 141"/>
              <a:gd name="T69" fmla="*/ 97039 h 142"/>
              <a:gd name="T70" fmla="*/ 25614 w 141"/>
              <a:gd name="T71" fmla="*/ 91494 h 142"/>
              <a:gd name="T72" fmla="*/ 15368 w 141"/>
              <a:gd name="T73" fmla="*/ 84562 h 142"/>
              <a:gd name="T74" fmla="*/ 6586 w 141"/>
              <a:gd name="T75" fmla="*/ 74165 h 142"/>
              <a:gd name="T76" fmla="*/ 2195 w 141"/>
              <a:gd name="T77" fmla="*/ 62382 h 142"/>
              <a:gd name="T78" fmla="*/ 0 w 141"/>
              <a:gd name="T79" fmla="*/ 49906 h 142"/>
              <a:gd name="T80" fmla="*/ 2195 w 141"/>
              <a:gd name="T81" fmla="*/ 36043 h 142"/>
              <a:gd name="T82" fmla="*/ 6586 w 141"/>
              <a:gd name="T83" fmla="*/ 24260 h 142"/>
              <a:gd name="T84" fmla="*/ 15368 w 141"/>
              <a:gd name="T85" fmla="*/ 14556 h 142"/>
              <a:gd name="T86" fmla="*/ 25614 w 141"/>
              <a:gd name="T87" fmla="*/ 6931 h 142"/>
              <a:gd name="T88" fmla="*/ 38055 w 141"/>
              <a:gd name="T89" fmla="*/ 2079 h 142"/>
              <a:gd name="T90" fmla="*/ 51960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45" name="Freeform 23"/>
          <p:cNvSpPr>
            <a:spLocks/>
          </p:cNvSpPr>
          <p:nvPr/>
        </p:nvSpPr>
        <p:spPr bwMode="auto">
          <a:xfrm>
            <a:off x="6840538" y="2625725"/>
            <a:ext cx="87312" cy="84138"/>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a:lstStyle/>
          <a:p>
            <a:pPr eaLnBrk="1" fontAlgn="auto" hangingPunct="1">
              <a:spcBef>
                <a:spcPts val="0"/>
              </a:spcBef>
              <a:spcAft>
                <a:spcPts val="0"/>
              </a:spcAft>
              <a:defRPr/>
            </a:pPr>
            <a:endParaRPr lang="en-US">
              <a:latin typeface="+mn-lt"/>
            </a:endParaRPr>
          </a:p>
        </p:txBody>
      </p:sp>
      <p:sp>
        <p:nvSpPr>
          <p:cNvPr id="146" name="Freeform 24"/>
          <p:cNvSpPr>
            <a:spLocks noEditPoints="1"/>
          </p:cNvSpPr>
          <p:nvPr/>
        </p:nvSpPr>
        <p:spPr bwMode="auto">
          <a:xfrm>
            <a:off x="6832600" y="2616200"/>
            <a:ext cx="103188" cy="101600"/>
          </a:xfrm>
          <a:custGeom>
            <a:avLst/>
            <a:gdLst>
              <a:gd name="T0" fmla="*/ 51960 w 141"/>
              <a:gd name="T1" fmla="*/ 17294 h 141"/>
              <a:gd name="T2" fmla="*/ 40982 w 141"/>
              <a:gd name="T3" fmla="*/ 18735 h 141"/>
              <a:gd name="T4" fmla="*/ 31469 w 141"/>
              <a:gd name="T5" fmla="*/ 23779 h 141"/>
              <a:gd name="T6" fmla="*/ 24150 w 141"/>
              <a:gd name="T7" fmla="*/ 30264 h 141"/>
              <a:gd name="T8" fmla="*/ 19759 w 141"/>
              <a:gd name="T9" fmla="*/ 40352 h 141"/>
              <a:gd name="T10" fmla="*/ 17564 w 141"/>
              <a:gd name="T11" fmla="*/ 50440 h 141"/>
              <a:gd name="T12" fmla="*/ 19759 w 141"/>
              <a:gd name="T13" fmla="*/ 61248 h 141"/>
              <a:gd name="T14" fmla="*/ 24150 w 141"/>
              <a:gd name="T15" fmla="*/ 70616 h 141"/>
              <a:gd name="T16" fmla="*/ 31469 w 141"/>
              <a:gd name="T17" fmla="*/ 77821 h 141"/>
              <a:gd name="T18" fmla="*/ 40982 w 141"/>
              <a:gd name="T19" fmla="*/ 82865 h 141"/>
              <a:gd name="T20" fmla="*/ 51960 w 141"/>
              <a:gd name="T21" fmla="*/ 84306 h 141"/>
              <a:gd name="T22" fmla="*/ 62937 w 141"/>
              <a:gd name="T23" fmla="*/ 82865 h 141"/>
              <a:gd name="T24" fmla="*/ 72451 w 141"/>
              <a:gd name="T25" fmla="*/ 77821 h 141"/>
              <a:gd name="T26" fmla="*/ 79038 w 141"/>
              <a:gd name="T27" fmla="*/ 70616 h 141"/>
              <a:gd name="T28" fmla="*/ 84892 w 141"/>
              <a:gd name="T29" fmla="*/ 61248 h 141"/>
              <a:gd name="T30" fmla="*/ 86356 w 141"/>
              <a:gd name="T31" fmla="*/ 50440 h 141"/>
              <a:gd name="T32" fmla="*/ 84892 w 141"/>
              <a:gd name="T33" fmla="*/ 40352 h 141"/>
              <a:gd name="T34" fmla="*/ 79038 w 141"/>
              <a:gd name="T35" fmla="*/ 30264 h 141"/>
              <a:gd name="T36" fmla="*/ 72451 w 141"/>
              <a:gd name="T37" fmla="*/ 23779 h 141"/>
              <a:gd name="T38" fmla="*/ 62937 w 141"/>
              <a:gd name="T39" fmla="*/ 18735 h 141"/>
              <a:gd name="T40" fmla="*/ 51960 w 141"/>
              <a:gd name="T41" fmla="*/ 17294 h 141"/>
              <a:gd name="T42" fmla="*/ 51960 w 141"/>
              <a:gd name="T43" fmla="*/ 0 h 141"/>
              <a:gd name="T44" fmla="*/ 65865 w 141"/>
              <a:gd name="T45" fmla="*/ 1441 h 141"/>
              <a:gd name="T46" fmla="*/ 77574 w 141"/>
              <a:gd name="T47" fmla="*/ 6485 h 141"/>
              <a:gd name="T48" fmla="*/ 88551 w 141"/>
              <a:gd name="T49" fmla="*/ 14411 h 141"/>
              <a:gd name="T50" fmla="*/ 96602 w 141"/>
              <a:gd name="T51" fmla="*/ 25220 h 141"/>
              <a:gd name="T52" fmla="*/ 101724 w 141"/>
              <a:gd name="T53" fmla="*/ 37470 h 141"/>
              <a:gd name="T54" fmla="*/ 103188 w 141"/>
              <a:gd name="T55" fmla="*/ 50440 h 141"/>
              <a:gd name="T56" fmla="*/ 101724 w 141"/>
              <a:gd name="T57" fmla="*/ 64130 h 141"/>
              <a:gd name="T58" fmla="*/ 96602 w 141"/>
              <a:gd name="T59" fmla="*/ 76380 h 141"/>
              <a:gd name="T60" fmla="*/ 88551 w 141"/>
              <a:gd name="T61" fmla="*/ 86468 h 141"/>
              <a:gd name="T62" fmla="*/ 77574 w 141"/>
              <a:gd name="T63" fmla="*/ 95115 h 141"/>
              <a:gd name="T64" fmla="*/ 65865 w 141"/>
              <a:gd name="T65" fmla="*/ 99438 h 141"/>
              <a:gd name="T66" fmla="*/ 51960 w 141"/>
              <a:gd name="T67" fmla="*/ 101600 h 141"/>
              <a:gd name="T68" fmla="*/ 38055 w 141"/>
              <a:gd name="T69" fmla="*/ 99438 h 141"/>
              <a:gd name="T70" fmla="*/ 26346 w 141"/>
              <a:gd name="T71" fmla="*/ 95115 h 141"/>
              <a:gd name="T72" fmla="*/ 15368 w 141"/>
              <a:gd name="T73" fmla="*/ 86468 h 141"/>
              <a:gd name="T74" fmla="*/ 7318 w 141"/>
              <a:gd name="T75" fmla="*/ 76380 h 141"/>
              <a:gd name="T76" fmla="*/ 2195 w 141"/>
              <a:gd name="T77" fmla="*/ 64130 h 141"/>
              <a:gd name="T78" fmla="*/ 0 w 141"/>
              <a:gd name="T79" fmla="*/ 50440 h 141"/>
              <a:gd name="T80" fmla="*/ 2195 w 141"/>
              <a:gd name="T81" fmla="*/ 37470 h 141"/>
              <a:gd name="T82" fmla="*/ 7318 w 141"/>
              <a:gd name="T83" fmla="*/ 25220 h 141"/>
              <a:gd name="T84" fmla="*/ 15368 w 141"/>
              <a:gd name="T85" fmla="*/ 14411 h 141"/>
              <a:gd name="T86" fmla="*/ 26346 w 141"/>
              <a:gd name="T87" fmla="*/ 6485 h 141"/>
              <a:gd name="T88" fmla="*/ 38055 w 141"/>
              <a:gd name="T89" fmla="*/ 1441 h 141"/>
              <a:gd name="T90" fmla="*/ 51960 w 141"/>
              <a:gd name="T91" fmla="*/ 0 h 1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nvGrpSpPr>
          <p:cNvPr id="147" name="Group 146"/>
          <p:cNvGrpSpPr>
            <a:grpSpLocks/>
          </p:cNvGrpSpPr>
          <p:nvPr/>
        </p:nvGrpSpPr>
        <p:grpSpPr bwMode="auto">
          <a:xfrm>
            <a:off x="7519988" y="1711325"/>
            <a:ext cx="101600" cy="100013"/>
            <a:chOff x="6784516" y="1859741"/>
            <a:chExt cx="102347" cy="99783"/>
          </a:xfrm>
        </p:grpSpPr>
        <p:sp>
          <p:nvSpPr>
            <p:cNvPr id="45179" name="Freeform 25"/>
            <p:cNvSpPr>
              <a:spLocks/>
            </p:cNvSpPr>
            <p:nvPr/>
          </p:nvSpPr>
          <p:spPr bwMode="auto">
            <a:xfrm>
              <a:off x="6791826" y="1866868"/>
              <a:ext cx="86264" cy="84103"/>
            </a:xfrm>
            <a:custGeom>
              <a:avLst/>
              <a:gdLst>
                <a:gd name="T0" fmla="*/ 42763 w 117"/>
                <a:gd name="T1" fmla="*/ 0 h 117"/>
                <a:gd name="T2" fmla="*/ 56772 w 117"/>
                <a:gd name="T3" fmla="*/ 2156 h 117"/>
                <a:gd name="T4" fmla="*/ 69306 w 117"/>
                <a:gd name="T5" fmla="*/ 7188 h 117"/>
                <a:gd name="T6" fmla="*/ 77416 w 117"/>
                <a:gd name="T7" fmla="*/ 16533 h 117"/>
                <a:gd name="T8" fmla="*/ 84052 w 117"/>
                <a:gd name="T9" fmla="*/ 28034 h 117"/>
                <a:gd name="T10" fmla="*/ 86264 w 117"/>
                <a:gd name="T11" fmla="*/ 41692 h 117"/>
                <a:gd name="T12" fmla="*/ 84052 w 117"/>
                <a:gd name="T13" fmla="*/ 55350 h 117"/>
                <a:gd name="T14" fmla="*/ 77416 w 117"/>
                <a:gd name="T15" fmla="*/ 66851 h 117"/>
                <a:gd name="T16" fmla="*/ 69306 w 117"/>
                <a:gd name="T17" fmla="*/ 75477 h 117"/>
                <a:gd name="T18" fmla="*/ 56772 w 117"/>
                <a:gd name="T19" fmla="*/ 81947 h 117"/>
                <a:gd name="T20" fmla="*/ 42763 w 117"/>
                <a:gd name="T21" fmla="*/ 84103 h 117"/>
                <a:gd name="T22" fmla="*/ 29492 w 117"/>
                <a:gd name="T23" fmla="*/ 81947 h 117"/>
                <a:gd name="T24" fmla="*/ 17695 w 117"/>
                <a:gd name="T25" fmla="*/ 75477 h 117"/>
                <a:gd name="T26" fmla="*/ 8848 w 117"/>
                <a:gd name="T27" fmla="*/ 66851 h 117"/>
                <a:gd name="T28" fmla="*/ 1475 w 117"/>
                <a:gd name="T29" fmla="*/ 55350 h 117"/>
                <a:gd name="T30" fmla="*/ 0 w 117"/>
                <a:gd name="T31" fmla="*/ 41692 h 117"/>
                <a:gd name="T32" fmla="*/ 1475 w 117"/>
                <a:gd name="T33" fmla="*/ 28034 h 117"/>
                <a:gd name="T34" fmla="*/ 8848 w 117"/>
                <a:gd name="T35" fmla="*/ 16533 h 117"/>
                <a:gd name="T36" fmla="*/ 17695 w 117"/>
                <a:gd name="T37" fmla="*/ 7188 h 117"/>
                <a:gd name="T38" fmla="*/ 29492 w 117"/>
                <a:gd name="T39" fmla="*/ 2156 h 117"/>
                <a:gd name="T40" fmla="*/ 42763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45180" name="Freeform 26"/>
            <p:cNvSpPr>
              <a:spLocks noEditPoints="1"/>
            </p:cNvSpPr>
            <p:nvPr/>
          </p:nvSpPr>
          <p:spPr bwMode="auto">
            <a:xfrm>
              <a:off x="6784516" y="1859741"/>
              <a:ext cx="102347" cy="99783"/>
            </a:xfrm>
            <a:custGeom>
              <a:avLst/>
              <a:gdLst>
                <a:gd name="T0" fmla="*/ 50811 w 141"/>
                <a:gd name="T1" fmla="*/ 16984 h 141"/>
                <a:gd name="T2" fmla="*/ 42826 w 141"/>
                <a:gd name="T3" fmla="*/ 18400 h 141"/>
                <a:gd name="T4" fmla="*/ 34116 w 141"/>
                <a:gd name="T5" fmla="*/ 21230 h 141"/>
                <a:gd name="T6" fmla="*/ 26857 w 141"/>
                <a:gd name="T7" fmla="*/ 26184 h 141"/>
                <a:gd name="T8" fmla="*/ 21776 w 141"/>
                <a:gd name="T9" fmla="*/ 33261 h 141"/>
                <a:gd name="T10" fmla="*/ 18872 w 141"/>
                <a:gd name="T11" fmla="*/ 41045 h 141"/>
                <a:gd name="T12" fmla="*/ 17421 w 141"/>
                <a:gd name="T13" fmla="*/ 49538 h 141"/>
                <a:gd name="T14" fmla="*/ 18872 w 141"/>
                <a:gd name="T15" fmla="*/ 58030 h 141"/>
                <a:gd name="T16" fmla="*/ 21776 w 141"/>
                <a:gd name="T17" fmla="*/ 66522 h 141"/>
                <a:gd name="T18" fmla="*/ 26857 w 141"/>
                <a:gd name="T19" fmla="*/ 73599 h 141"/>
                <a:gd name="T20" fmla="*/ 34116 w 141"/>
                <a:gd name="T21" fmla="*/ 78553 h 141"/>
                <a:gd name="T22" fmla="*/ 42826 w 141"/>
                <a:gd name="T23" fmla="*/ 81383 h 141"/>
                <a:gd name="T24" fmla="*/ 50811 w 141"/>
                <a:gd name="T25" fmla="*/ 82799 h 141"/>
                <a:gd name="T26" fmla="*/ 61699 w 141"/>
                <a:gd name="T27" fmla="*/ 80676 h 141"/>
                <a:gd name="T28" fmla="*/ 71135 w 141"/>
                <a:gd name="T29" fmla="*/ 76430 h 141"/>
                <a:gd name="T30" fmla="*/ 78393 w 141"/>
                <a:gd name="T31" fmla="*/ 69353 h 141"/>
                <a:gd name="T32" fmla="*/ 83475 w 141"/>
                <a:gd name="T33" fmla="*/ 60153 h 141"/>
                <a:gd name="T34" fmla="*/ 84926 w 141"/>
                <a:gd name="T35" fmla="*/ 49538 h 141"/>
                <a:gd name="T36" fmla="*/ 83475 w 141"/>
                <a:gd name="T37" fmla="*/ 39630 h 141"/>
                <a:gd name="T38" fmla="*/ 78393 w 141"/>
                <a:gd name="T39" fmla="*/ 30430 h 141"/>
                <a:gd name="T40" fmla="*/ 71135 w 141"/>
                <a:gd name="T41" fmla="*/ 23353 h 141"/>
                <a:gd name="T42" fmla="*/ 61699 w 141"/>
                <a:gd name="T43" fmla="*/ 18400 h 141"/>
                <a:gd name="T44" fmla="*/ 50811 w 141"/>
                <a:gd name="T45" fmla="*/ 16984 h 141"/>
                <a:gd name="T46" fmla="*/ 50811 w 141"/>
                <a:gd name="T47" fmla="*/ 0 h 141"/>
                <a:gd name="T48" fmla="*/ 65328 w 141"/>
                <a:gd name="T49" fmla="*/ 1415 h 141"/>
                <a:gd name="T50" fmla="*/ 76942 w 141"/>
                <a:gd name="T51" fmla="*/ 7077 h 141"/>
                <a:gd name="T52" fmla="*/ 87830 w 141"/>
                <a:gd name="T53" fmla="*/ 14154 h 141"/>
                <a:gd name="T54" fmla="*/ 95088 w 141"/>
                <a:gd name="T55" fmla="*/ 24061 h 141"/>
                <a:gd name="T56" fmla="*/ 100895 w 141"/>
                <a:gd name="T57" fmla="*/ 36092 h 141"/>
                <a:gd name="T58" fmla="*/ 102347 w 141"/>
                <a:gd name="T59" fmla="*/ 49538 h 141"/>
                <a:gd name="T60" fmla="*/ 100895 w 141"/>
                <a:gd name="T61" fmla="*/ 62984 h 141"/>
                <a:gd name="T62" fmla="*/ 95088 w 141"/>
                <a:gd name="T63" fmla="*/ 75014 h 141"/>
                <a:gd name="T64" fmla="*/ 87830 w 141"/>
                <a:gd name="T65" fmla="*/ 85629 h 141"/>
                <a:gd name="T66" fmla="*/ 76942 w 141"/>
                <a:gd name="T67" fmla="*/ 92706 h 141"/>
                <a:gd name="T68" fmla="*/ 65328 w 141"/>
                <a:gd name="T69" fmla="*/ 98368 h 141"/>
                <a:gd name="T70" fmla="*/ 50811 w 141"/>
                <a:gd name="T71" fmla="*/ 99783 h 141"/>
                <a:gd name="T72" fmla="*/ 37745 w 141"/>
                <a:gd name="T73" fmla="*/ 98368 h 141"/>
                <a:gd name="T74" fmla="*/ 25405 w 141"/>
                <a:gd name="T75" fmla="*/ 92706 h 141"/>
                <a:gd name="T76" fmla="*/ 14517 w 141"/>
                <a:gd name="T77" fmla="*/ 85629 h 141"/>
                <a:gd name="T78" fmla="*/ 7259 w 141"/>
                <a:gd name="T79" fmla="*/ 75014 h 141"/>
                <a:gd name="T80" fmla="*/ 1452 w 141"/>
                <a:gd name="T81" fmla="*/ 62984 h 141"/>
                <a:gd name="T82" fmla="*/ 0 w 141"/>
                <a:gd name="T83" fmla="*/ 49538 h 141"/>
                <a:gd name="T84" fmla="*/ 1452 w 141"/>
                <a:gd name="T85" fmla="*/ 36799 h 141"/>
                <a:gd name="T86" fmla="*/ 7259 w 141"/>
                <a:gd name="T87" fmla="*/ 24769 h 141"/>
                <a:gd name="T88" fmla="*/ 14517 w 141"/>
                <a:gd name="T89" fmla="*/ 14154 h 141"/>
                <a:gd name="T90" fmla="*/ 25405 w 141"/>
                <a:gd name="T91" fmla="*/ 6369 h 141"/>
                <a:gd name="T92" fmla="*/ 37745 w 141"/>
                <a:gd name="T93" fmla="*/ 1415 h 141"/>
                <a:gd name="T94" fmla="*/ 50811 w 141"/>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a:lstStyle/>
            <a:p>
              <a:endParaRPr lang="en-US"/>
            </a:p>
          </p:txBody>
        </p:sp>
      </p:grpSp>
      <p:sp>
        <p:nvSpPr>
          <p:cNvPr id="150" name="Freeform 27"/>
          <p:cNvSpPr>
            <a:spLocks/>
          </p:cNvSpPr>
          <p:nvPr/>
        </p:nvSpPr>
        <p:spPr bwMode="auto">
          <a:xfrm>
            <a:off x="7332663" y="2141538"/>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51" name="Freeform 28"/>
          <p:cNvSpPr>
            <a:spLocks noEditPoints="1"/>
          </p:cNvSpPr>
          <p:nvPr/>
        </p:nvSpPr>
        <p:spPr bwMode="auto">
          <a:xfrm>
            <a:off x="7323138" y="2135188"/>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3628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2" name="Freeform 29"/>
          <p:cNvSpPr>
            <a:spLocks/>
          </p:cNvSpPr>
          <p:nvPr/>
        </p:nvSpPr>
        <p:spPr bwMode="auto">
          <a:xfrm>
            <a:off x="7677150" y="2027238"/>
            <a:ext cx="85725" cy="84137"/>
          </a:xfrm>
          <a:custGeom>
            <a:avLst/>
            <a:gdLst>
              <a:gd name="T0" fmla="*/ 42496 w 117"/>
              <a:gd name="T1" fmla="*/ 0 h 117"/>
              <a:gd name="T2" fmla="*/ 55685 w 117"/>
              <a:gd name="T3" fmla="*/ 1438 h 117"/>
              <a:gd name="T4" fmla="*/ 67408 w 117"/>
              <a:gd name="T5" fmla="*/ 7910 h 117"/>
              <a:gd name="T6" fmla="*/ 76933 w 117"/>
              <a:gd name="T7" fmla="*/ 16540 h 117"/>
              <a:gd name="T8" fmla="*/ 83527 w 117"/>
              <a:gd name="T9" fmla="*/ 28046 h 117"/>
              <a:gd name="T10" fmla="*/ 85725 w 117"/>
              <a:gd name="T11" fmla="*/ 42428 h 117"/>
              <a:gd name="T12" fmla="*/ 83527 w 117"/>
              <a:gd name="T13" fmla="*/ 55372 h 117"/>
              <a:gd name="T14" fmla="*/ 76933 w 117"/>
              <a:gd name="T15" fmla="*/ 66878 h 117"/>
              <a:gd name="T16" fmla="*/ 67408 w 117"/>
              <a:gd name="T17" fmla="*/ 75508 h 117"/>
              <a:gd name="T18" fmla="*/ 55685 w 117"/>
              <a:gd name="T19" fmla="*/ 81980 h 117"/>
              <a:gd name="T20" fmla="*/ 42496 w 117"/>
              <a:gd name="T21" fmla="*/ 84137 h 117"/>
              <a:gd name="T22" fmla="*/ 28575 w 117"/>
              <a:gd name="T23" fmla="*/ 81980 h 117"/>
              <a:gd name="T24" fmla="*/ 16852 w 117"/>
              <a:gd name="T25" fmla="*/ 75508 h 117"/>
              <a:gd name="T26" fmla="*/ 7327 w 117"/>
              <a:gd name="T27" fmla="*/ 66878 h 117"/>
              <a:gd name="T28" fmla="*/ 1465 w 117"/>
              <a:gd name="T29" fmla="*/ 55372 h 117"/>
              <a:gd name="T30" fmla="*/ 0 w 117"/>
              <a:gd name="T31" fmla="*/ 42428 h 117"/>
              <a:gd name="T32" fmla="*/ 1465 w 117"/>
              <a:gd name="T33" fmla="*/ 28046 h 117"/>
              <a:gd name="T34" fmla="*/ 7327 w 117"/>
              <a:gd name="T35" fmla="*/ 16540 h 117"/>
              <a:gd name="T36" fmla="*/ 16852 w 117"/>
              <a:gd name="T37" fmla="*/ 7910 h 117"/>
              <a:gd name="T38" fmla="*/ 28575 w 117"/>
              <a:gd name="T39" fmla="*/ 1438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a:lstStyle/>
          <a:p>
            <a:endParaRPr lang="en-US"/>
          </a:p>
        </p:txBody>
      </p:sp>
      <p:sp>
        <p:nvSpPr>
          <p:cNvPr id="153" name="Freeform 30"/>
          <p:cNvSpPr>
            <a:spLocks noEditPoints="1"/>
          </p:cNvSpPr>
          <p:nvPr/>
        </p:nvSpPr>
        <p:spPr bwMode="auto">
          <a:xfrm>
            <a:off x="7667625" y="2019300"/>
            <a:ext cx="104775" cy="100013"/>
          </a:xfrm>
          <a:custGeom>
            <a:avLst/>
            <a:gdLst>
              <a:gd name="T0" fmla="*/ 52388 w 142"/>
              <a:gd name="T1" fmla="*/ 17608 h 142"/>
              <a:gd name="T2" fmla="*/ 43533 w 142"/>
              <a:gd name="T3" fmla="*/ 18312 h 142"/>
              <a:gd name="T4" fmla="*/ 35417 w 142"/>
              <a:gd name="T5" fmla="*/ 21834 h 142"/>
              <a:gd name="T6" fmla="*/ 28038 w 142"/>
              <a:gd name="T7" fmla="*/ 26764 h 142"/>
              <a:gd name="T8" fmla="*/ 22873 w 142"/>
              <a:gd name="T9" fmla="*/ 33807 h 142"/>
              <a:gd name="T10" fmla="*/ 18446 w 142"/>
              <a:gd name="T11" fmla="*/ 41555 h 142"/>
              <a:gd name="T12" fmla="*/ 17708 w 142"/>
              <a:gd name="T13" fmla="*/ 50711 h 142"/>
              <a:gd name="T14" fmla="*/ 18446 w 142"/>
              <a:gd name="T15" fmla="*/ 58458 h 142"/>
              <a:gd name="T16" fmla="*/ 22873 w 142"/>
              <a:gd name="T17" fmla="*/ 66910 h 142"/>
              <a:gd name="T18" fmla="*/ 28038 w 142"/>
              <a:gd name="T19" fmla="*/ 73953 h 142"/>
              <a:gd name="T20" fmla="*/ 35417 w 142"/>
              <a:gd name="T21" fmla="*/ 78883 h 142"/>
              <a:gd name="T22" fmla="*/ 43533 w 142"/>
              <a:gd name="T23" fmla="*/ 81701 h 142"/>
              <a:gd name="T24" fmla="*/ 52388 w 142"/>
              <a:gd name="T25" fmla="*/ 82405 h 142"/>
              <a:gd name="T26" fmla="*/ 62717 w 142"/>
              <a:gd name="T27" fmla="*/ 80996 h 142"/>
              <a:gd name="T28" fmla="*/ 72310 w 142"/>
              <a:gd name="T29" fmla="*/ 76771 h 142"/>
              <a:gd name="T30" fmla="*/ 80426 w 142"/>
              <a:gd name="T31" fmla="*/ 69727 h 142"/>
              <a:gd name="T32" fmla="*/ 84853 w 142"/>
              <a:gd name="T33" fmla="*/ 59867 h 142"/>
              <a:gd name="T34" fmla="*/ 86329 w 142"/>
              <a:gd name="T35" fmla="*/ 50711 h 142"/>
              <a:gd name="T36" fmla="*/ 84853 w 142"/>
              <a:gd name="T37" fmla="*/ 40146 h 142"/>
              <a:gd name="T38" fmla="*/ 80426 w 142"/>
              <a:gd name="T39" fmla="*/ 30990 h 142"/>
              <a:gd name="T40" fmla="*/ 72310 w 142"/>
              <a:gd name="T41" fmla="*/ 23242 h 142"/>
              <a:gd name="T42" fmla="*/ 62717 w 142"/>
              <a:gd name="T43" fmla="*/ 19017 h 142"/>
              <a:gd name="T44" fmla="*/ 52388 w 142"/>
              <a:gd name="T45" fmla="*/ 17608 h 142"/>
              <a:gd name="T46" fmla="*/ 52388 w 142"/>
              <a:gd name="T47" fmla="*/ 0 h 142"/>
              <a:gd name="T48" fmla="*/ 65669 w 142"/>
              <a:gd name="T49" fmla="*/ 2113 h 142"/>
              <a:gd name="T50" fmla="*/ 78950 w 142"/>
              <a:gd name="T51" fmla="*/ 7043 h 142"/>
              <a:gd name="T52" fmla="*/ 88542 w 142"/>
              <a:gd name="T53" fmla="*/ 14791 h 142"/>
              <a:gd name="T54" fmla="*/ 97396 w 142"/>
              <a:gd name="T55" fmla="*/ 24651 h 142"/>
              <a:gd name="T56" fmla="*/ 102561 w 142"/>
              <a:gd name="T57" fmla="*/ 36624 h 142"/>
              <a:gd name="T58" fmla="*/ 104775 w 142"/>
              <a:gd name="T59" fmla="*/ 50711 h 142"/>
              <a:gd name="T60" fmla="*/ 102561 w 142"/>
              <a:gd name="T61" fmla="*/ 63389 h 142"/>
              <a:gd name="T62" fmla="*/ 97396 w 142"/>
              <a:gd name="T63" fmla="*/ 75362 h 142"/>
              <a:gd name="T64" fmla="*/ 88542 w 142"/>
              <a:gd name="T65" fmla="*/ 85927 h 142"/>
              <a:gd name="T66" fmla="*/ 78950 w 142"/>
              <a:gd name="T67" fmla="*/ 92970 h 142"/>
              <a:gd name="T68" fmla="*/ 65669 w 142"/>
              <a:gd name="T69" fmla="*/ 98604 h 142"/>
              <a:gd name="T70" fmla="*/ 52388 w 142"/>
              <a:gd name="T71" fmla="*/ 100013 h 142"/>
              <a:gd name="T72" fmla="*/ 38368 w 142"/>
              <a:gd name="T73" fmla="*/ 98604 h 142"/>
              <a:gd name="T74" fmla="*/ 25825 w 142"/>
              <a:gd name="T75" fmla="*/ 92970 h 142"/>
              <a:gd name="T76" fmla="*/ 15495 w 142"/>
              <a:gd name="T77" fmla="*/ 85927 h 142"/>
              <a:gd name="T78" fmla="*/ 6641 w 142"/>
              <a:gd name="T79" fmla="*/ 75362 h 142"/>
              <a:gd name="T80" fmla="*/ 2214 w 142"/>
              <a:gd name="T81" fmla="*/ 63389 h 142"/>
              <a:gd name="T82" fmla="*/ 0 w 142"/>
              <a:gd name="T83" fmla="*/ 50711 h 142"/>
              <a:gd name="T84" fmla="*/ 2214 w 142"/>
              <a:gd name="T85" fmla="*/ 36624 h 142"/>
              <a:gd name="T86" fmla="*/ 6641 w 142"/>
              <a:gd name="T87" fmla="*/ 25355 h 142"/>
              <a:gd name="T88" fmla="*/ 15495 w 142"/>
              <a:gd name="T89" fmla="*/ 14791 h 142"/>
              <a:gd name="T90" fmla="*/ 25825 w 142"/>
              <a:gd name="T91" fmla="*/ 7043 h 142"/>
              <a:gd name="T92" fmla="*/ 38368 w 142"/>
              <a:gd name="T93" fmla="*/ 2113 h 142"/>
              <a:gd name="T94" fmla="*/ 52388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4" name="Freeform 31"/>
          <p:cNvSpPr>
            <a:spLocks/>
          </p:cNvSpPr>
          <p:nvPr/>
        </p:nvSpPr>
        <p:spPr bwMode="auto">
          <a:xfrm>
            <a:off x="7554913" y="2598738"/>
            <a:ext cx="85725" cy="84137"/>
          </a:xfrm>
          <a:custGeom>
            <a:avLst/>
            <a:gdLst>
              <a:gd name="T0" fmla="*/ 43229 w 117"/>
              <a:gd name="T1" fmla="*/ 0 h 117"/>
              <a:gd name="T2" fmla="*/ 56417 w 117"/>
              <a:gd name="T3" fmla="*/ 2157 h 117"/>
              <a:gd name="T4" fmla="*/ 68873 w 117"/>
              <a:gd name="T5" fmla="*/ 8629 h 117"/>
              <a:gd name="T6" fmla="*/ 77665 w 117"/>
              <a:gd name="T7" fmla="*/ 17259 h 117"/>
              <a:gd name="T8" fmla="*/ 83527 w 117"/>
              <a:gd name="T9" fmla="*/ 28765 h 117"/>
              <a:gd name="T10" fmla="*/ 85725 w 117"/>
              <a:gd name="T11" fmla="*/ 42428 h 117"/>
              <a:gd name="T12" fmla="*/ 83527 w 117"/>
              <a:gd name="T13" fmla="*/ 56091 h 117"/>
              <a:gd name="T14" fmla="*/ 77665 w 117"/>
              <a:gd name="T15" fmla="*/ 67597 h 117"/>
              <a:gd name="T16" fmla="*/ 68873 w 117"/>
              <a:gd name="T17" fmla="*/ 76946 h 117"/>
              <a:gd name="T18" fmla="*/ 56417 w 117"/>
              <a:gd name="T19" fmla="*/ 82699 h 117"/>
              <a:gd name="T20" fmla="*/ 43229 w 117"/>
              <a:gd name="T21" fmla="*/ 84137 h 117"/>
              <a:gd name="T22" fmla="*/ 30040 w 117"/>
              <a:gd name="T23" fmla="*/ 82699 h 117"/>
              <a:gd name="T24" fmla="*/ 18317 w 117"/>
              <a:gd name="T25" fmla="*/ 76946 h 117"/>
              <a:gd name="T26" fmla="*/ 8792 w 117"/>
              <a:gd name="T27" fmla="*/ 67597 h 117"/>
              <a:gd name="T28" fmla="*/ 2198 w 117"/>
              <a:gd name="T29" fmla="*/ 56091 h 117"/>
              <a:gd name="T30" fmla="*/ 0 w 117"/>
              <a:gd name="T31" fmla="*/ 42428 h 117"/>
              <a:gd name="T32" fmla="*/ 2198 w 117"/>
              <a:gd name="T33" fmla="*/ 28765 h 117"/>
              <a:gd name="T34" fmla="*/ 8792 w 117"/>
              <a:gd name="T35" fmla="*/ 17259 h 117"/>
              <a:gd name="T36" fmla="*/ 18317 w 117"/>
              <a:gd name="T37" fmla="*/ 8629 h 117"/>
              <a:gd name="T38" fmla="*/ 30040 w 117"/>
              <a:gd name="T39" fmla="*/ 2157 h 117"/>
              <a:gd name="T40" fmla="*/ 43229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a:lstStyle/>
          <a:p>
            <a:endParaRPr lang="en-US"/>
          </a:p>
        </p:txBody>
      </p:sp>
      <p:sp>
        <p:nvSpPr>
          <p:cNvPr id="155" name="Freeform 32"/>
          <p:cNvSpPr>
            <a:spLocks noEditPoints="1"/>
          </p:cNvSpPr>
          <p:nvPr/>
        </p:nvSpPr>
        <p:spPr bwMode="auto">
          <a:xfrm>
            <a:off x="7545388" y="2590800"/>
            <a:ext cx="104775" cy="101600"/>
          </a:xfrm>
          <a:custGeom>
            <a:avLst/>
            <a:gdLst>
              <a:gd name="T0" fmla="*/ 52759 w 141"/>
              <a:gd name="T1" fmla="*/ 17887 h 142"/>
              <a:gd name="T2" fmla="*/ 43842 w 141"/>
              <a:gd name="T3" fmla="*/ 18603 h 142"/>
              <a:gd name="T4" fmla="*/ 34925 w 141"/>
              <a:gd name="T5" fmla="*/ 21465 h 142"/>
              <a:gd name="T6" fmla="*/ 28237 w 141"/>
              <a:gd name="T7" fmla="*/ 27189 h 142"/>
              <a:gd name="T8" fmla="*/ 22293 w 141"/>
              <a:gd name="T9" fmla="*/ 34344 h 142"/>
              <a:gd name="T10" fmla="*/ 19320 w 141"/>
              <a:gd name="T11" fmla="*/ 42214 h 142"/>
              <a:gd name="T12" fmla="*/ 17834 w 141"/>
              <a:gd name="T13" fmla="*/ 50800 h 142"/>
              <a:gd name="T14" fmla="*/ 19320 w 141"/>
              <a:gd name="T15" fmla="*/ 59386 h 142"/>
              <a:gd name="T16" fmla="*/ 22293 w 141"/>
              <a:gd name="T17" fmla="*/ 67256 h 142"/>
              <a:gd name="T18" fmla="*/ 28237 w 141"/>
              <a:gd name="T19" fmla="*/ 74411 h 142"/>
              <a:gd name="T20" fmla="*/ 34925 w 141"/>
              <a:gd name="T21" fmla="*/ 79420 h 142"/>
              <a:gd name="T22" fmla="*/ 43842 w 141"/>
              <a:gd name="T23" fmla="*/ 82997 h 142"/>
              <a:gd name="T24" fmla="*/ 52759 w 141"/>
              <a:gd name="T25" fmla="*/ 84428 h 142"/>
              <a:gd name="T26" fmla="*/ 63905 w 141"/>
              <a:gd name="T27" fmla="*/ 82282 h 142"/>
              <a:gd name="T28" fmla="*/ 73565 w 141"/>
              <a:gd name="T29" fmla="*/ 77989 h 142"/>
              <a:gd name="T30" fmla="*/ 80253 w 141"/>
              <a:gd name="T31" fmla="*/ 70118 h 142"/>
              <a:gd name="T32" fmla="*/ 86198 w 141"/>
              <a:gd name="T33" fmla="*/ 61532 h 142"/>
              <a:gd name="T34" fmla="*/ 87684 w 141"/>
              <a:gd name="T35" fmla="*/ 50800 h 142"/>
              <a:gd name="T36" fmla="*/ 86198 w 141"/>
              <a:gd name="T37" fmla="*/ 40783 h 142"/>
              <a:gd name="T38" fmla="*/ 80253 w 141"/>
              <a:gd name="T39" fmla="*/ 31482 h 142"/>
              <a:gd name="T40" fmla="*/ 73565 w 141"/>
              <a:gd name="T41" fmla="*/ 23611 h 142"/>
              <a:gd name="T42" fmla="*/ 63905 w 141"/>
              <a:gd name="T43" fmla="*/ 19318 h 142"/>
              <a:gd name="T44" fmla="*/ 52759 w 141"/>
              <a:gd name="T45" fmla="*/ 17887 h 142"/>
              <a:gd name="T46" fmla="*/ 52759 w 141"/>
              <a:gd name="T47" fmla="*/ 0 h 142"/>
              <a:gd name="T48" fmla="*/ 66878 w 141"/>
              <a:gd name="T49" fmla="*/ 1431 h 142"/>
              <a:gd name="T50" fmla="*/ 78767 w 141"/>
              <a:gd name="T51" fmla="*/ 7155 h 142"/>
              <a:gd name="T52" fmla="*/ 89913 w 141"/>
              <a:gd name="T53" fmla="*/ 15741 h 142"/>
              <a:gd name="T54" fmla="*/ 98087 w 141"/>
              <a:gd name="T55" fmla="*/ 25042 h 142"/>
              <a:gd name="T56" fmla="*/ 103289 w 141"/>
              <a:gd name="T57" fmla="*/ 37206 h 142"/>
              <a:gd name="T58" fmla="*/ 104775 w 141"/>
              <a:gd name="T59" fmla="*/ 50800 h 142"/>
              <a:gd name="T60" fmla="*/ 103289 w 141"/>
              <a:gd name="T61" fmla="*/ 64394 h 142"/>
              <a:gd name="T62" fmla="*/ 98087 w 141"/>
              <a:gd name="T63" fmla="*/ 76558 h 142"/>
              <a:gd name="T64" fmla="*/ 89913 w 141"/>
              <a:gd name="T65" fmla="*/ 86575 h 142"/>
              <a:gd name="T66" fmla="*/ 78767 w 141"/>
              <a:gd name="T67" fmla="*/ 94445 h 142"/>
              <a:gd name="T68" fmla="*/ 66878 w 141"/>
              <a:gd name="T69" fmla="*/ 99454 h 142"/>
              <a:gd name="T70" fmla="*/ 52759 w 141"/>
              <a:gd name="T71" fmla="*/ 101600 h 142"/>
              <a:gd name="T72" fmla="*/ 39384 w 141"/>
              <a:gd name="T73" fmla="*/ 99454 h 142"/>
              <a:gd name="T74" fmla="*/ 26751 w 141"/>
              <a:gd name="T75" fmla="*/ 94445 h 142"/>
              <a:gd name="T76" fmla="*/ 15605 w 141"/>
              <a:gd name="T77" fmla="*/ 86575 h 142"/>
              <a:gd name="T78" fmla="*/ 7431 w 141"/>
              <a:gd name="T79" fmla="*/ 75842 h 142"/>
              <a:gd name="T80" fmla="*/ 2229 w 141"/>
              <a:gd name="T81" fmla="*/ 64394 h 142"/>
              <a:gd name="T82" fmla="*/ 0 w 141"/>
              <a:gd name="T83" fmla="*/ 50800 h 142"/>
              <a:gd name="T84" fmla="*/ 2229 w 141"/>
              <a:gd name="T85" fmla="*/ 37206 h 142"/>
              <a:gd name="T86" fmla="*/ 7431 w 141"/>
              <a:gd name="T87" fmla="*/ 25042 h 142"/>
              <a:gd name="T88" fmla="*/ 15605 w 141"/>
              <a:gd name="T89" fmla="*/ 14310 h 142"/>
              <a:gd name="T90" fmla="*/ 26751 w 141"/>
              <a:gd name="T91" fmla="*/ 7155 h 142"/>
              <a:gd name="T92" fmla="*/ 39384 w 141"/>
              <a:gd name="T93" fmla="*/ 1431 h 142"/>
              <a:gd name="T94" fmla="*/ 52759 w 141"/>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6" name="Freeform 33"/>
          <p:cNvSpPr>
            <a:spLocks/>
          </p:cNvSpPr>
          <p:nvPr/>
        </p:nvSpPr>
        <p:spPr bwMode="auto">
          <a:xfrm>
            <a:off x="8156575" y="1647825"/>
            <a:ext cx="85725" cy="82550"/>
          </a:xfrm>
          <a:custGeom>
            <a:avLst/>
            <a:gdLst>
              <a:gd name="T0" fmla="*/ 42496 w 117"/>
              <a:gd name="T1" fmla="*/ 0 h 118"/>
              <a:gd name="T2" fmla="*/ 55685 w 117"/>
              <a:gd name="T3" fmla="*/ 2798 h 118"/>
              <a:gd name="T4" fmla="*/ 67408 w 117"/>
              <a:gd name="T5" fmla="*/ 7695 h 118"/>
              <a:gd name="T6" fmla="*/ 76933 w 117"/>
              <a:gd name="T7" fmla="*/ 16790 h 118"/>
              <a:gd name="T8" fmla="*/ 83527 w 117"/>
              <a:gd name="T9" fmla="*/ 27983 h 118"/>
              <a:gd name="T10" fmla="*/ 85725 w 117"/>
              <a:gd name="T11" fmla="*/ 41275 h 118"/>
              <a:gd name="T12" fmla="*/ 83527 w 117"/>
              <a:gd name="T13" fmla="*/ 53867 h 118"/>
              <a:gd name="T14" fmla="*/ 76933 w 117"/>
              <a:gd name="T15" fmla="*/ 65061 h 118"/>
              <a:gd name="T16" fmla="*/ 67408 w 117"/>
              <a:gd name="T17" fmla="*/ 74155 h 118"/>
              <a:gd name="T18" fmla="*/ 55685 w 117"/>
              <a:gd name="T19" fmla="*/ 80451 h 118"/>
              <a:gd name="T20" fmla="*/ 42496 w 117"/>
              <a:gd name="T21" fmla="*/ 82550 h 118"/>
              <a:gd name="T22" fmla="*/ 28575 w 117"/>
              <a:gd name="T23" fmla="*/ 80451 h 118"/>
              <a:gd name="T24" fmla="*/ 16852 w 117"/>
              <a:gd name="T25" fmla="*/ 74155 h 118"/>
              <a:gd name="T26" fmla="*/ 7327 w 117"/>
              <a:gd name="T27" fmla="*/ 65061 h 118"/>
              <a:gd name="T28" fmla="*/ 1465 w 117"/>
              <a:gd name="T29" fmla="*/ 53867 h 118"/>
              <a:gd name="T30" fmla="*/ 0 w 117"/>
              <a:gd name="T31" fmla="*/ 41275 h 118"/>
              <a:gd name="T32" fmla="*/ 1465 w 117"/>
              <a:gd name="T33" fmla="*/ 27983 h 118"/>
              <a:gd name="T34" fmla="*/ 7327 w 117"/>
              <a:gd name="T35" fmla="*/ 16790 h 118"/>
              <a:gd name="T36" fmla="*/ 16852 w 117"/>
              <a:gd name="T37" fmla="*/ 7695 h 118"/>
              <a:gd name="T38" fmla="*/ 28575 w 117"/>
              <a:gd name="T39" fmla="*/ 2798 h 118"/>
              <a:gd name="T40" fmla="*/ 42496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57" name="Freeform 34"/>
          <p:cNvSpPr>
            <a:spLocks noEditPoints="1"/>
          </p:cNvSpPr>
          <p:nvPr/>
        </p:nvSpPr>
        <p:spPr bwMode="auto">
          <a:xfrm>
            <a:off x="8148638" y="1638300"/>
            <a:ext cx="103187" cy="100013"/>
          </a:xfrm>
          <a:custGeom>
            <a:avLst/>
            <a:gdLst>
              <a:gd name="T0" fmla="*/ 51594 w 142"/>
              <a:gd name="T1" fmla="*/ 16314 h 141"/>
              <a:gd name="T2" fmla="*/ 42873 w 142"/>
              <a:gd name="T3" fmla="*/ 17733 h 141"/>
              <a:gd name="T4" fmla="*/ 34880 w 142"/>
              <a:gd name="T5" fmla="*/ 21279 h 141"/>
              <a:gd name="T6" fmla="*/ 27613 w 142"/>
              <a:gd name="T7" fmla="*/ 26245 h 141"/>
              <a:gd name="T8" fmla="*/ 22527 w 142"/>
              <a:gd name="T9" fmla="*/ 33338 h 141"/>
              <a:gd name="T10" fmla="*/ 18167 w 142"/>
              <a:gd name="T11" fmla="*/ 40431 h 141"/>
              <a:gd name="T12" fmla="*/ 17440 w 142"/>
              <a:gd name="T13" fmla="*/ 49652 h 141"/>
              <a:gd name="T14" fmla="*/ 18167 w 142"/>
              <a:gd name="T15" fmla="*/ 58164 h 141"/>
              <a:gd name="T16" fmla="*/ 22527 w 142"/>
              <a:gd name="T17" fmla="*/ 66675 h 141"/>
              <a:gd name="T18" fmla="*/ 27613 w 142"/>
              <a:gd name="T19" fmla="*/ 73059 h 141"/>
              <a:gd name="T20" fmla="*/ 34880 w 142"/>
              <a:gd name="T21" fmla="*/ 78734 h 141"/>
              <a:gd name="T22" fmla="*/ 42873 w 142"/>
              <a:gd name="T23" fmla="*/ 81571 h 141"/>
              <a:gd name="T24" fmla="*/ 51594 w 142"/>
              <a:gd name="T25" fmla="*/ 82990 h 141"/>
              <a:gd name="T26" fmla="*/ 61767 w 142"/>
              <a:gd name="T27" fmla="*/ 80862 h 141"/>
              <a:gd name="T28" fmla="*/ 71214 w 142"/>
              <a:gd name="T29" fmla="*/ 75896 h 141"/>
              <a:gd name="T30" fmla="*/ 79207 w 142"/>
              <a:gd name="T31" fmla="*/ 69513 h 141"/>
              <a:gd name="T32" fmla="*/ 83567 w 142"/>
              <a:gd name="T33" fmla="*/ 60292 h 141"/>
              <a:gd name="T34" fmla="*/ 85020 w 142"/>
              <a:gd name="T35" fmla="*/ 49652 h 141"/>
              <a:gd name="T36" fmla="*/ 83567 w 142"/>
              <a:gd name="T37" fmla="*/ 39012 h 141"/>
              <a:gd name="T38" fmla="*/ 79207 w 142"/>
              <a:gd name="T39" fmla="*/ 29791 h 141"/>
              <a:gd name="T40" fmla="*/ 71214 w 142"/>
              <a:gd name="T41" fmla="*/ 23407 h 141"/>
              <a:gd name="T42" fmla="*/ 61767 w 142"/>
              <a:gd name="T43" fmla="*/ 17733 h 141"/>
              <a:gd name="T44" fmla="*/ 51594 w 142"/>
              <a:gd name="T45" fmla="*/ 16314 h 141"/>
              <a:gd name="T46" fmla="*/ 51594 w 142"/>
              <a:gd name="T47" fmla="*/ 0 h 141"/>
              <a:gd name="T48" fmla="*/ 64674 w 142"/>
              <a:gd name="T49" fmla="*/ 1419 h 141"/>
              <a:gd name="T50" fmla="*/ 77754 w 142"/>
              <a:gd name="T51" fmla="*/ 6384 h 141"/>
              <a:gd name="T52" fmla="*/ 87200 w 142"/>
              <a:gd name="T53" fmla="*/ 14186 h 141"/>
              <a:gd name="T54" fmla="*/ 95920 w 142"/>
              <a:gd name="T55" fmla="*/ 24117 h 141"/>
              <a:gd name="T56" fmla="*/ 101007 w 142"/>
              <a:gd name="T57" fmla="*/ 36175 h 141"/>
              <a:gd name="T58" fmla="*/ 103187 w 142"/>
              <a:gd name="T59" fmla="*/ 49652 h 141"/>
              <a:gd name="T60" fmla="*/ 101007 w 142"/>
              <a:gd name="T61" fmla="*/ 62419 h 141"/>
              <a:gd name="T62" fmla="*/ 95920 w 142"/>
              <a:gd name="T63" fmla="*/ 74478 h 141"/>
              <a:gd name="T64" fmla="*/ 87200 w 142"/>
              <a:gd name="T65" fmla="*/ 85117 h 141"/>
              <a:gd name="T66" fmla="*/ 77754 w 142"/>
              <a:gd name="T67" fmla="*/ 92920 h 141"/>
              <a:gd name="T68" fmla="*/ 64674 w 142"/>
              <a:gd name="T69" fmla="*/ 97885 h 141"/>
              <a:gd name="T70" fmla="*/ 51594 w 142"/>
              <a:gd name="T71" fmla="*/ 100013 h 141"/>
              <a:gd name="T72" fmla="*/ 37787 w 142"/>
              <a:gd name="T73" fmla="*/ 97885 h 141"/>
              <a:gd name="T74" fmla="*/ 26160 w 142"/>
              <a:gd name="T75" fmla="*/ 92920 h 141"/>
              <a:gd name="T76" fmla="*/ 15260 w 142"/>
              <a:gd name="T77" fmla="*/ 85117 h 141"/>
              <a:gd name="T78" fmla="*/ 6540 w 142"/>
              <a:gd name="T79" fmla="*/ 74478 h 141"/>
              <a:gd name="T80" fmla="*/ 2180 w 142"/>
              <a:gd name="T81" fmla="*/ 62419 h 141"/>
              <a:gd name="T82" fmla="*/ 0 w 142"/>
              <a:gd name="T83" fmla="*/ 49652 h 141"/>
              <a:gd name="T84" fmla="*/ 2180 w 142"/>
              <a:gd name="T85" fmla="*/ 36884 h 141"/>
              <a:gd name="T86" fmla="*/ 6540 w 142"/>
              <a:gd name="T87" fmla="*/ 24826 h 141"/>
              <a:gd name="T88" fmla="*/ 15260 w 142"/>
              <a:gd name="T89" fmla="*/ 14186 h 141"/>
              <a:gd name="T90" fmla="*/ 26160 w 142"/>
              <a:gd name="T91" fmla="*/ 5674 h 141"/>
              <a:gd name="T92" fmla="*/ 37787 w 142"/>
              <a:gd name="T93" fmla="*/ 1419 h 141"/>
              <a:gd name="T94" fmla="*/ 51594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58" name="Freeform 35"/>
          <p:cNvSpPr>
            <a:spLocks/>
          </p:cNvSpPr>
          <p:nvPr/>
        </p:nvSpPr>
        <p:spPr bwMode="auto">
          <a:xfrm>
            <a:off x="8056563" y="2214563"/>
            <a:ext cx="85725" cy="84137"/>
          </a:xfrm>
          <a:custGeom>
            <a:avLst/>
            <a:gdLst>
              <a:gd name="T0" fmla="*/ 43229 w 117"/>
              <a:gd name="T1" fmla="*/ 0 h 118"/>
              <a:gd name="T2" fmla="*/ 56417 w 117"/>
              <a:gd name="T3" fmla="*/ 2139 h 118"/>
              <a:gd name="T4" fmla="*/ 68140 w 117"/>
              <a:gd name="T5" fmla="*/ 8556 h 118"/>
              <a:gd name="T6" fmla="*/ 77665 w 117"/>
              <a:gd name="T7" fmla="*/ 17826 h 118"/>
              <a:gd name="T8" fmla="*/ 83527 w 117"/>
              <a:gd name="T9" fmla="*/ 29234 h 118"/>
              <a:gd name="T10" fmla="*/ 85725 w 117"/>
              <a:gd name="T11" fmla="*/ 42069 h 118"/>
              <a:gd name="T12" fmla="*/ 83527 w 117"/>
              <a:gd name="T13" fmla="*/ 55616 h 118"/>
              <a:gd name="T14" fmla="*/ 77665 w 117"/>
              <a:gd name="T15" fmla="*/ 67024 h 118"/>
              <a:gd name="T16" fmla="*/ 68140 w 117"/>
              <a:gd name="T17" fmla="*/ 76294 h 118"/>
              <a:gd name="T18" fmla="*/ 56417 w 117"/>
              <a:gd name="T19" fmla="*/ 81998 h 118"/>
              <a:gd name="T20" fmla="*/ 43229 w 117"/>
              <a:gd name="T21" fmla="*/ 84137 h 118"/>
              <a:gd name="T22" fmla="*/ 28575 w 117"/>
              <a:gd name="T23" fmla="*/ 81998 h 118"/>
              <a:gd name="T24" fmla="*/ 16852 w 117"/>
              <a:gd name="T25" fmla="*/ 76294 h 118"/>
              <a:gd name="T26" fmla="*/ 8060 w 117"/>
              <a:gd name="T27" fmla="*/ 67024 h 118"/>
              <a:gd name="T28" fmla="*/ 1465 w 117"/>
              <a:gd name="T29" fmla="*/ 55616 h 118"/>
              <a:gd name="T30" fmla="*/ 0 w 117"/>
              <a:gd name="T31" fmla="*/ 42069 h 118"/>
              <a:gd name="T32" fmla="*/ 1465 w 117"/>
              <a:gd name="T33" fmla="*/ 29234 h 118"/>
              <a:gd name="T34" fmla="*/ 8060 w 117"/>
              <a:gd name="T35" fmla="*/ 17826 h 118"/>
              <a:gd name="T36" fmla="*/ 16852 w 117"/>
              <a:gd name="T37" fmla="*/ 8556 h 118"/>
              <a:gd name="T38" fmla="*/ 28575 w 117"/>
              <a:gd name="T39" fmla="*/ 2139 h 118"/>
              <a:gd name="T40" fmla="*/ 43229 w 117"/>
              <a:gd name="T41" fmla="*/ 0 h 1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159" name="Freeform 36"/>
          <p:cNvSpPr>
            <a:spLocks noEditPoints="1"/>
          </p:cNvSpPr>
          <p:nvPr/>
        </p:nvSpPr>
        <p:spPr bwMode="auto">
          <a:xfrm>
            <a:off x="8047038" y="2206625"/>
            <a:ext cx="103187" cy="100013"/>
          </a:xfrm>
          <a:custGeom>
            <a:avLst/>
            <a:gdLst>
              <a:gd name="T0" fmla="*/ 52320 w 142"/>
              <a:gd name="T1" fmla="*/ 17023 h 141"/>
              <a:gd name="T2" fmla="*/ 42873 w 142"/>
              <a:gd name="T3" fmla="*/ 17733 h 141"/>
              <a:gd name="T4" fmla="*/ 34880 w 142"/>
              <a:gd name="T5" fmla="*/ 20570 h 141"/>
              <a:gd name="T6" fmla="*/ 28340 w 142"/>
              <a:gd name="T7" fmla="*/ 26245 h 141"/>
              <a:gd name="T8" fmla="*/ 22527 w 142"/>
              <a:gd name="T9" fmla="*/ 32628 h 141"/>
              <a:gd name="T10" fmla="*/ 18893 w 142"/>
              <a:gd name="T11" fmla="*/ 41140 h 141"/>
              <a:gd name="T12" fmla="*/ 18167 w 142"/>
              <a:gd name="T13" fmla="*/ 49652 h 141"/>
              <a:gd name="T14" fmla="*/ 18893 w 142"/>
              <a:gd name="T15" fmla="*/ 58873 h 141"/>
              <a:gd name="T16" fmla="*/ 22527 w 142"/>
              <a:gd name="T17" fmla="*/ 65966 h 141"/>
              <a:gd name="T18" fmla="*/ 28340 w 142"/>
              <a:gd name="T19" fmla="*/ 73059 h 141"/>
              <a:gd name="T20" fmla="*/ 34880 w 142"/>
              <a:gd name="T21" fmla="*/ 78024 h 141"/>
              <a:gd name="T22" fmla="*/ 42873 w 142"/>
              <a:gd name="T23" fmla="*/ 82280 h 141"/>
              <a:gd name="T24" fmla="*/ 52320 w 142"/>
              <a:gd name="T25" fmla="*/ 82990 h 141"/>
              <a:gd name="T26" fmla="*/ 62494 w 142"/>
              <a:gd name="T27" fmla="*/ 81571 h 141"/>
              <a:gd name="T28" fmla="*/ 71214 w 142"/>
              <a:gd name="T29" fmla="*/ 76606 h 141"/>
              <a:gd name="T30" fmla="*/ 79207 w 142"/>
              <a:gd name="T31" fmla="*/ 69513 h 141"/>
              <a:gd name="T32" fmla="*/ 83567 w 142"/>
              <a:gd name="T33" fmla="*/ 60292 h 141"/>
              <a:gd name="T34" fmla="*/ 85747 w 142"/>
              <a:gd name="T35" fmla="*/ 49652 h 141"/>
              <a:gd name="T36" fmla="*/ 83567 w 142"/>
              <a:gd name="T37" fmla="*/ 39721 h 141"/>
              <a:gd name="T38" fmla="*/ 79207 w 142"/>
              <a:gd name="T39" fmla="*/ 30500 h 141"/>
              <a:gd name="T40" fmla="*/ 71214 w 142"/>
              <a:gd name="T41" fmla="*/ 23407 h 141"/>
              <a:gd name="T42" fmla="*/ 62494 w 142"/>
              <a:gd name="T43" fmla="*/ 18442 h 141"/>
              <a:gd name="T44" fmla="*/ 52320 w 142"/>
              <a:gd name="T45" fmla="*/ 17023 h 141"/>
              <a:gd name="T46" fmla="*/ 52320 w 142"/>
              <a:gd name="T47" fmla="*/ 0 h 141"/>
              <a:gd name="T48" fmla="*/ 65400 w 142"/>
              <a:gd name="T49" fmla="*/ 1419 h 141"/>
              <a:gd name="T50" fmla="*/ 77754 w 142"/>
              <a:gd name="T51" fmla="*/ 6384 h 141"/>
              <a:gd name="T52" fmla="*/ 87927 w 142"/>
              <a:gd name="T53" fmla="*/ 14896 h 141"/>
              <a:gd name="T54" fmla="*/ 95920 w 142"/>
              <a:gd name="T55" fmla="*/ 24826 h 141"/>
              <a:gd name="T56" fmla="*/ 101007 w 142"/>
              <a:gd name="T57" fmla="*/ 36884 h 141"/>
              <a:gd name="T58" fmla="*/ 103187 w 142"/>
              <a:gd name="T59" fmla="*/ 49652 h 141"/>
              <a:gd name="T60" fmla="*/ 101007 w 142"/>
              <a:gd name="T61" fmla="*/ 63129 h 141"/>
              <a:gd name="T62" fmla="*/ 95920 w 142"/>
              <a:gd name="T63" fmla="*/ 75187 h 141"/>
              <a:gd name="T64" fmla="*/ 87927 w 142"/>
              <a:gd name="T65" fmla="*/ 85117 h 141"/>
              <a:gd name="T66" fmla="*/ 77754 w 142"/>
              <a:gd name="T67" fmla="*/ 93629 h 141"/>
              <a:gd name="T68" fmla="*/ 65400 w 142"/>
              <a:gd name="T69" fmla="*/ 97885 h 141"/>
              <a:gd name="T70" fmla="*/ 52320 w 142"/>
              <a:gd name="T71" fmla="*/ 100013 h 141"/>
              <a:gd name="T72" fmla="*/ 37787 w 142"/>
              <a:gd name="T73" fmla="*/ 97885 h 141"/>
              <a:gd name="T74" fmla="*/ 26160 w 142"/>
              <a:gd name="T75" fmla="*/ 93629 h 141"/>
              <a:gd name="T76" fmla="*/ 15987 w 142"/>
              <a:gd name="T77" fmla="*/ 85117 h 141"/>
              <a:gd name="T78" fmla="*/ 7267 w 142"/>
              <a:gd name="T79" fmla="*/ 74478 h 141"/>
              <a:gd name="T80" fmla="*/ 2180 w 142"/>
              <a:gd name="T81" fmla="*/ 63129 h 141"/>
              <a:gd name="T82" fmla="*/ 0 w 142"/>
              <a:gd name="T83" fmla="*/ 49652 h 141"/>
              <a:gd name="T84" fmla="*/ 2180 w 142"/>
              <a:gd name="T85" fmla="*/ 36884 h 141"/>
              <a:gd name="T86" fmla="*/ 7267 w 142"/>
              <a:gd name="T87" fmla="*/ 24826 h 141"/>
              <a:gd name="T88" fmla="*/ 15987 w 142"/>
              <a:gd name="T89" fmla="*/ 14186 h 141"/>
              <a:gd name="T90" fmla="*/ 26160 w 142"/>
              <a:gd name="T91" fmla="*/ 6384 h 141"/>
              <a:gd name="T92" fmla="*/ 37787 w 142"/>
              <a:gd name="T93" fmla="*/ 1419 h 141"/>
              <a:gd name="T94" fmla="*/ 52320 w 142"/>
              <a:gd name="T95" fmla="*/ 0 h 14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a:lstStyle/>
          <a:p>
            <a:endParaRPr lang="en-US"/>
          </a:p>
        </p:txBody>
      </p:sp>
      <p:grpSp>
        <p:nvGrpSpPr>
          <p:cNvPr id="160" name="Group 159"/>
          <p:cNvGrpSpPr>
            <a:grpSpLocks/>
          </p:cNvGrpSpPr>
          <p:nvPr/>
        </p:nvGrpSpPr>
        <p:grpSpPr bwMode="auto">
          <a:xfrm>
            <a:off x="8564563" y="2073275"/>
            <a:ext cx="103187" cy="101600"/>
            <a:chOff x="7829916" y="2221810"/>
            <a:chExt cx="103809" cy="101209"/>
          </a:xfrm>
        </p:grpSpPr>
        <p:sp>
          <p:nvSpPr>
            <p:cNvPr id="45177" name="Freeform 37"/>
            <p:cNvSpPr>
              <a:spLocks/>
            </p:cNvSpPr>
            <p:nvPr/>
          </p:nvSpPr>
          <p:spPr bwMode="auto">
            <a:xfrm>
              <a:off x="7840151" y="2230363"/>
              <a:ext cx="84802" cy="82677"/>
            </a:xfrm>
            <a:custGeom>
              <a:avLst/>
              <a:gdLst>
                <a:gd name="T0" fmla="*/ 42401 w 118"/>
                <a:gd name="T1" fmla="*/ 0 h 117"/>
                <a:gd name="T2" fmla="*/ 55337 w 118"/>
                <a:gd name="T3" fmla="*/ 2120 h 117"/>
                <a:gd name="T4" fmla="*/ 66835 w 118"/>
                <a:gd name="T5" fmla="*/ 7773 h 117"/>
                <a:gd name="T6" fmla="*/ 76178 w 118"/>
                <a:gd name="T7" fmla="*/ 16959 h 117"/>
                <a:gd name="T8" fmla="*/ 81927 w 118"/>
                <a:gd name="T9" fmla="*/ 28266 h 117"/>
                <a:gd name="T10" fmla="*/ 84802 w 118"/>
                <a:gd name="T11" fmla="*/ 40985 h 117"/>
                <a:gd name="T12" fmla="*/ 81927 w 118"/>
                <a:gd name="T13" fmla="*/ 54411 h 117"/>
                <a:gd name="T14" fmla="*/ 76178 w 118"/>
                <a:gd name="T15" fmla="*/ 65718 h 117"/>
                <a:gd name="T16" fmla="*/ 66835 w 118"/>
                <a:gd name="T17" fmla="*/ 74904 h 117"/>
                <a:gd name="T18" fmla="*/ 55337 w 118"/>
                <a:gd name="T19" fmla="*/ 81264 h 117"/>
                <a:gd name="T20" fmla="*/ 42401 w 118"/>
                <a:gd name="T21" fmla="*/ 82677 h 117"/>
                <a:gd name="T22" fmla="*/ 28746 w 118"/>
                <a:gd name="T23" fmla="*/ 81264 h 117"/>
                <a:gd name="T24" fmla="*/ 17248 w 118"/>
                <a:gd name="T25" fmla="*/ 74904 h 117"/>
                <a:gd name="T26" fmla="*/ 7905 w 118"/>
                <a:gd name="T27" fmla="*/ 65718 h 117"/>
                <a:gd name="T28" fmla="*/ 1437 w 118"/>
                <a:gd name="T29" fmla="*/ 54411 h 117"/>
                <a:gd name="T30" fmla="*/ 0 w 118"/>
                <a:gd name="T31" fmla="*/ 40985 h 117"/>
                <a:gd name="T32" fmla="*/ 1437 w 118"/>
                <a:gd name="T33" fmla="*/ 28266 h 117"/>
                <a:gd name="T34" fmla="*/ 7905 w 118"/>
                <a:gd name="T35" fmla="*/ 16959 h 117"/>
                <a:gd name="T36" fmla="*/ 17248 w 118"/>
                <a:gd name="T37" fmla="*/ 7773 h 117"/>
                <a:gd name="T38" fmla="*/ 28746 w 118"/>
                <a:gd name="T39" fmla="*/ 2120 h 117"/>
                <a:gd name="T40" fmla="*/ 42401 w 118"/>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a:lstStyle/>
            <a:p>
              <a:endParaRPr lang="en-US"/>
            </a:p>
          </p:txBody>
        </p:sp>
        <p:sp>
          <p:nvSpPr>
            <p:cNvPr id="45178" name="Freeform 38"/>
            <p:cNvSpPr>
              <a:spLocks noEditPoints="1"/>
            </p:cNvSpPr>
            <p:nvPr/>
          </p:nvSpPr>
          <p:spPr bwMode="auto">
            <a:xfrm>
              <a:off x="7829916" y="2221810"/>
              <a:ext cx="103809" cy="101209"/>
            </a:xfrm>
            <a:custGeom>
              <a:avLst/>
              <a:gdLst>
                <a:gd name="T0" fmla="*/ 52273 w 141"/>
                <a:gd name="T1" fmla="*/ 17106 h 142"/>
                <a:gd name="T2" fmla="*/ 41229 w 141"/>
                <a:gd name="T3" fmla="*/ 19244 h 142"/>
                <a:gd name="T4" fmla="*/ 31658 w 141"/>
                <a:gd name="T5" fmla="*/ 23520 h 142"/>
                <a:gd name="T6" fmla="*/ 24296 w 141"/>
                <a:gd name="T7" fmla="*/ 30648 h 142"/>
                <a:gd name="T8" fmla="*/ 19142 w 141"/>
                <a:gd name="T9" fmla="*/ 39913 h 142"/>
                <a:gd name="T10" fmla="*/ 17670 w 141"/>
                <a:gd name="T11" fmla="*/ 49892 h 142"/>
                <a:gd name="T12" fmla="*/ 19142 w 141"/>
                <a:gd name="T13" fmla="*/ 60583 h 142"/>
                <a:gd name="T14" fmla="*/ 24296 w 141"/>
                <a:gd name="T15" fmla="*/ 69848 h 142"/>
                <a:gd name="T16" fmla="*/ 31658 w 141"/>
                <a:gd name="T17" fmla="*/ 77689 h 142"/>
                <a:gd name="T18" fmla="*/ 41229 w 141"/>
                <a:gd name="T19" fmla="*/ 81965 h 142"/>
                <a:gd name="T20" fmla="*/ 52273 w 141"/>
                <a:gd name="T21" fmla="*/ 83391 h 142"/>
                <a:gd name="T22" fmla="*/ 62580 w 141"/>
                <a:gd name="T23" fmla="*/ 81965 h 142"/>
                <a:gd name="T24" fmla="*/ 72151 w 141"/>
                <a:gd name="T25" fmla="*/ 77689 h 142"/>
                <a:gd name="T26" fmla="*/ 79513 w 141"/>
                <a:gd name="T27" fmla="*/ 69848 h 142"/>
                <a:gd name="T28" fmla="*/ 84667 w 141"/>
                <a:gd name="T29" fmla="*/ 60583 h 142"/>
                <a:gd name="T30" fmla="*/ 86139 w 141"/>
                <a:gd name="T31" fmla="*/ 49892 h 142"/>
                <a:gd name="T32" fmla="*/ 84667 w 141"/>
                <a:gd name="T33" fmla="*/ 39913 h 142"/>
                <a:gd name="T34" fmla="*/ 79513 w 141"/>
                <a:gd name="T35" fmla="*/ 30648 h 142"/>
                <a:gd name="T36" fmla="*/ 72151 w 141"/>
                <a:gd name="T37" fmla="*/ 23520 h 142"/>
                <a:gd name="T38" fmla="*/ 62580 w 141"/>
                <a:gd name="T39" fmla="*/ 19244 h 142"/>
                <a:gd name="T40" fmla="*/ 52273 w 141"/>
                <a:gd name="T41" fmla="*/ 17106 h 142"/>
                <a:gd name="T42" fmla="*/ 52273 w 141"/>
                <a:gd name="T43" fmla="*/ 0 h 142"/>
                <a:gd name="T44" fmla="*/ 65525 w 141"/>
                <a:gd name="T45" fmla="*/ 1425 h 142"/>
                <a:gd name="T46" fmla="*/ 78041 w 141"/>
                <a:gd name="T47" fmla="*/ 6415 h 142"/>
                <a:gd name="T48" fmla="*/ 88348 w 141"/>
                <a:gd name="T49" fmla="*/ 14255 h 142"/>
                <a:gd name="T50" fmla="*/ 97183 w 141"/>
                <a:gd name="T51" fmla="*/ 24946 h 142"/>
                <a:gd name="T52" fmla="*/ 101600 w 141"/>
                <a:gd name="T53" fmla="*/ 37062 h 142"/>
                <a:gd name="T54" fmla="*/ 103809 w 141"/>
                <a:gd name="T55" fmla="*/ 49892 h 142"/>
                <a:gd name="T56" fmla="*/ 101600 w 141"/>
                <a:gd name="T57" fmla="*/ 63434 h 142"/>
                <a:gd name="T58" fmla="*/ 97183 w 141"/>
                <a:gd name="T59" fmla="*/ 76263 h 142"/>
                <a:gd name="T60" fmla="*/ 88348 w 141"/>
                <a:gd name="T61" fmla="*/ 85529 h 142"/>
                <a:gd name="T62" fmla="*/ 78041 w 141"/>
                <a:gd name="T63" fmla="*/ 94082 h 142"/>
                <a:gd name="T64" fmla="*/ 65525 w 141"/>
                <a:gd name="T65" fmla="*/ 99071 h 142"/>
                <a:gd name="T66" fmla="*/ 52273 w 141"/>
                <a:gd name="T67" fmla="*/ 101209 h 142"/>
                <a:gd name="T68" fmla="*/ 38284 w 141"/>
                <a:gd name="T69" fmla="*/ 99071 h 142"/>
                <a:gd name="T70" fmla="*/ 25768 w 141"/>
                <a:gd name="T71" fmla="*/ 94082 h 142"/>
                <a:gd name="T72" fmla="*/ 15461 w 141"/>
                <a:gd name="T73" fmla="*/ 85529 h 142"/>
                <a:gd name="T74" fmla="*/ 6626 w 141"/>
                <a:gd name="T75" fmla="*/ 76263 h 142"/>
                <a:gd name="T76" fmla="*/ 2209 w 141"/>
                <a:gd name="T77" fmla="*/ 63434 h 142"/>
                <a:gd name="T78" fmla="*/ 0 w 141"/>
                <a:gd name="T79" fmla="*/ 49892 h 142"/>
                <a:gd name="T80" fmla="*/ 2209 w 141"/>
                <a:gd name="T81" fmla="*/ 37062 h 142"/>
                <a:gd name="T82" fmla="*/ 6626 w 141"/>
                <a:gd name="T83" fmla="*/ 24946 h 142"/>
                <a:gd name="T84" fmla="*/ 15461 w 141"/>
                <a:gd name="T85" fmla="*/ 14255 h 142"/>
                <a:gd name="T86" fmla="*/ 25768 w 141"/>
                <a:gd name="T87" fmla="*/ 6415 h 142"/>
                <a:gd name="T88" fmla="*/ 38284 w 141"/>
                <a:gd name="T89" fmla="*/ 1425 h 142"/>
                <a:gd name="T90" fmla="*/ 52273 w 141"/>
                <a:gd name="T91" fmla="*/ 0 h 1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grpSp>
      <p:sp>
        <p:nvSpPr>
          <p:cNvPr id="163" name="Freeform 39"/>
          <p:cNvSpPr>
            <a:spLocks/>
          </p:cNvSpPr>
          <p:nvPr/>
        </p:nvSpPr>
        <p:spPr bwMode="auto">
          <a:xfrm>
            <a:off x="8297863" y="2643188"/>
            <a:ext cx="85725" cy="84137"/>
          </a:xfrm>
          <a:custGeom>
            <a:avLst/>
            <a:gdLst>
              <a:gd name="T0" fmla="*/ 42496 w 117"/>
              <a:gd name="T1" fmla="*/ 0 h 117"/>
              <a:gd name="T2" fmla="*/ 55685 w 117"/>
              <a:gd name="T3" fmla="*/ 2157 h 117"/>
              <a:gd name="T4" fmla="*/ 67408 w 117"/>
              <a:gd name="T5" fmla="*/ 8629 h 117"/>
              <a:gd name="T6" fmla="*/ 76933 w 117"/>
              <a:gd name="T7" fmla="*/ 17259 h 117"/>
              <a:gd name="T8" fmla="*/ 83527 w 117"/>
              <a:gd name="T9" fmla="*/ 28765 h 117"/>
              <a:gd name="T10" fmla="*/ 85725 w 117"/>
              <a:gd name="T11" fmla="*/ 42428 h 117"/>
              <a:gd name="T12" fmla="*/ 83527 w 117"/>
              <a:gd name="T13" fmla="*/ 56091 h 117"/>
              <a:gd name="T14" fmla="*/ 76933 w 117"/>
              <a:gd name="T15" fmla="*/ 67597 h 117"/>
              <a:gd name="T16" fmla="*/ 67408 w 117"/>
              <a:gd name="T17" fmla="*/ 76946 h 117"/>
              <a:gd name="T18" fmla="*/ 55685 w 117"/>
              <a:gd name="T19" fmla="*/ 82699 h 117"/>
              <a:gd name="T20" fmla="*/ 42496 w 117"/>
              <a:gd name="T21" fmla="*/ 84137 h 117"/>
              <a:gd name="T22" fmla="*/ 28575 w 117"/>
              <a:gd name="T23" fmla="*/ 82699 h 117"/>
              <a:gd name="T24" fmla="*/ 16852 w 117"/>
              <a:gd name="T25" fmla="*/ 76946 h 117"/>
              <a:gd name="T26" fmla="*/ 7327 w 117"/>
              <a:gd name="T27" fmla="*/ 67597 h 117"/>
              <a:gd name="T28" fmla="*/ 1465 w 117"/>
              <a:gd name="T29" fmla="*/ 56091 h 117"/>
              <a:gd name="T30" fmla="*/ 0 w 117"/>
              <a:gd name="T31" fmla="*/ 42428 h 117"/>
              <a:gd name="T32" fmla="*/ 1465 w 117"/>
              <a:gd name="T33" fmla="*/ 28765 h 117"/>
              <a:gd name="T34" fmla="*/ 7327 w 117"/>
              <a:gd name="T35" fmla="*/ 17259 h 117"/>
              <a:gd name="T36" fmla="*/ 16852 w 117"/>
              <a:gd name="T37" fmla="*/ 8629 h 117"/>
              <a:gd name="T38" fmla="*/ 28575 w 117"/>
              <a:gd name="T39" fmla="*/ 2157 h 117"/>
              <a:gd name="T40" fmla="*/ 42496 w 117"/>
              <a:gd name="T41" fmla="*/ 0 h 1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a:lstStyle/>
          <a:p>
            <a:endParaRPr lang="en-US"/>
          </a:p>
        </p:txBody>
      </p:sp>
      <p:sp>
        <p:nvSpPr>
          <p:cNvPr id="164" name="Freeform 40"/>
          <p:cNvSpPr>
            <a:spLocks noEditPoints="1"/>
          </p:cNvSpPr>
          <p:nvPr/>
        </p:nvSpPr>
        <p:spPr bwMode="auto">
          <a:xfrm>
            <a:off x="8288338" y="2636838"/>
            <a:ext cx="103187" cy="101600"/>
          </a:xfrm>
          <a:custGeom>
            <a:avLst/>
            <a:gdLst>
              <a:gd name="T0" fmla="*/ 51594 w 142"/>
              <a:gd name="T1" fmla="*/ 17887 h 142"/>
              <a:gd name="T2" fmla="*/ 42873 w 142"/>
              <a:gd name="T3" fmla="*/ 18603 h 142"/>
              <a:gd name="T4" fmla="*/ 34880 w 142"/>
              <a:gd name="T5" fmla="*/ 21465 h 142"/>
              <a:gd name="T6" fmla="*/ 27613 w 142"/>
              <a:gd name="T7" fmla="*/ 27189 h 142"/>
              <a:gd name="T8" fmla="*/ 22527 w 142"/>
              <a:gd name="T9" fmla="*/ 33628 h 142"/>
              <a:gd name="T10" fmla="*/ 18167 w 142"/>
              <a:gd name="T11" fmla="*/ 42214 h 142"/>
              <a:gd name="T12" fmla="*/ 17440 w 142"/>
              <a:gd name="T13" fmla="*/ 50800 h 142"/>
              <a:gd name="T14" fmla="*/ 18167 w 142"/>
              <a:gd name="T15" fmla="*/ 59386 h 142"/>
              <a:gd name="T16" fmla="*/ 22527 w 142"/>
              <a:gd name="T17" fmla="*/ 67256 h 142"/>
              <a:gd name="T18" fmla="*/ 27613 w 142"/>
              <a:gd name="T19" fmla="*/ 74411 h 142"/>
              <a:gd name="T20" fmla="*/ 34880 w 142"/>
              <a:gd name="T21" fmla="*/ 79420 h 142"/>
              <a:gd name="T22" fmla="*/ 42873 w 142"/>
              <a:gd name="T23" fmla="*/ 82997 h 142"/>
              <a:gd name="T24" fmla="*/ 51594 w 142"/>
              <a:gd name="T25" fmla="*/ 84428 h 142"/>
              <a:gd name="T26" fmla="*/ 61767 w 142"/>
              <a:gd name="T27" fmla="*/ 82282 h 142"/>
              <a:gd name="T28" fmla="*/ 71214 w 142"/>
              <a:gd name="T29" fmla="*/ 77989 h 142"/>
              <a:gd name="T30" fmla="*/ 79207 w 142"/>
              <a:gd name="T31" fmla="*/ 70118 h 142"/>
              <a:gd name="T32" fmla="*/ 83567 w 142"/>
              <a:gd name="T33" fmla="*/ 61532 h 142"/>
              <a:gd name="T34" fmla="*/ 85020 w 142"/>
              <a:gd name="T35" fmla="*/ 50800 h 142"/>
              <a:gd name="T36" fmla="*/ 83567 w 142"/>
              <a:gd name="T37" fmla="*/ 40068 h 142"/>
              <a:gd name="T38" fmla="*/ 79207 w 142"/>
              <a:gd name="T39" fmla="*/ 30766 h 142"/>
              <a:gd name="T40" fmla="*/ 71214 w 142"/>
              <a:gd name="T41" fmla="*/ 23611 h 142"/>
              <a:gd name="T42" fmla="*/ 61767 w 142"/>
              <a:gd name="T43" fmla="*/ 19318 h 142"/>
              <a:gd name="T44" fmla="*/ 51594 w 142"/>
              <a:gd name="T45" fmla="*/ 17887 h 142"/>
              <a:gd name="T46" fmla="*/ 51594 w 142"/>
              <a:gd name="T47" fmla="*/ 0 h 142"/>
              <a:gd name="T48" fmla="*/ 64674 w 142"/>
              <a:gd name="T49" fmla="*/ 1431 h 142"/>
              <a:gd name="T50" fmla="*/ 77754 w 142"/>
              <a:gd name="T51" fmla="*/ 7155 h 142"/>
              <a:gd name="T52" fmla="*/ 87200 w 142"/>
              <a:gd name="T53" fmla="*/ 14310 h 142"/>
              <a:gd name="T54" fmla="*/ 95920 w 142"/>
              <a:gd name="T55" fmla="*/ 25042 h 142"/>
              <a:gd name="T56" fmla="*/ 101007 w 142"/>
              <a:gd name="T57" fmla="*/ 37206 h 142"/>
              <a:gd name="T58" fmla="*/ 103187 w 142"/>
              <a:gd name="T59" fmla="*/ 50800 h 142"/>
              <a:gd name="T60" fmla="*/ 101007 w 142"/>
              <a:gd name="T61" fmla="*/ 64394 h 142"/>
              <a:gd name="T62" fmla="*/ 95920 w 142"/>
              <a:gd name="T63" fmla="*/ 76558 h 142"/>
              <a:gd name="T64" fmla="*/ 87200 w 142"/>
              <a:gd name="T65" fmla="*/ 86575 h 142"/>
              <a:gd name="T66" fmla="*/ 77754 w 142"/>
              <a:gd name="T67" fmla="*/ 94445 h 142"/>
              <a:gd name="T68" fmla="*/ 64674 w 142"/>
              <a:gd name="T69" fmla="*/ 99454 h 142"/>
              <a:gd name="T70" fmla="*/ 51594 w 142"/>
              <a:gd name="T71" fmla="*/ 101600 h 142"/>
              <a:gd name="T72" fmla="*/ 37787 w 142"/>
              <a:gd name="T73" fmla="*/ 99454 h 142"/>
              <a:gd name="T74" fmla="*/ 26160 w 142"/>
              <a:gd name="T75" fmla="*/ 94445 h 142"/>
              <a:gd name="T76" fmla="*/ 15260 w 142"/>
              <a:gd name="T77" fmla="*/ 86575 h 142"/>
              <a:gd name="T78" fmla="*/ 6540 w 142"/>
              <a:gd name="T79" fmla="*/ 75842 h 142"/>
              <a:gd name="T80" fmla="*/ 2180 w 142"/>
              <a:gd name="T81" fmla="*/ 64394 h 142"/>
              <a:gd name="T82" fmla="*/ 0 w 142"/>
              <a:gd name="T83" fmla="*/ 50800 h 142"/>
              <a:gd name="T84" fmla="*/ 2180 w 142"/>
              <a:gd name="T85" fmla="*/ 37206 h 142"/>
              <a:gd name="T86" fmla="*/ 6540 w 142"/>
              <a:gd name="T87" fmla="*/ 25042 h 142"/>
              <a:gd name="T88" fmla="*/ 15260 w 142"/>
              <a:gd name="T89" fmla="*/ 14310 h 142"/>
              <a:gd name="T90" fmla="*/ 26160 w 142"/>
              <a:gd name="T91" fmla="*/ 7155 h 142"/>
              <a:gd name="T92" fmla="*/ 37787 w 142"/>
              <a:gd name="T93" fmla="*/ 1431 h 142"/>
              <a:gd name="T94" fmla="*/ 51594 w 142"/>
              <a:gd name="T95" fmla="*/ 0 h 1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a:lstStyle/>
          <a:p>
            <a:endParaRPr lang="en-US"/>
          </a:p>
        </p:txBody>
      </p:sp>
      <p:sp>
        <p:nvSpPr>
          <p:cNvPr id="165" name="Freeform 11"/>
          <p:cNvSpPr>
            <a:spLocks/>
          </p:cNvSpPr>
          <p:nvPr/>
        </p:nvSpPr>
        <p:spPr bwMode="auto">
          <a:xfrm>
            <a:off x="6261100" y="1520825"/>
            <a:ext cx="1314450" cy="1339850"/>
          </a:xfrm>
          <a:custGeom>
            <a:avLst/>
            <a:gdLst>
              <a:gd name="T0" fmla="*/ 816143 w 1799"/>
              <a:gd name="T1" fmla="*/ 712 h 1881"/>
              <a:gd name="T2" fmla="*/ 842446 w 1799"/>
              <a:gd name="T3" fmla="*/ 2849 h 1881"/>
              <a:gd name="T4" fmla="*/ 1022188 w 1799"/>
              <a:gd name="T5" fmla="*/ 19945 h 1881"/>
              <a:gd name="T6" fmla="*/ 1163935 w 1799"/>
              <a:gd name="T7" fmla="*/ 47725 h 1881"/>
              <a:gd name="T8" fmla="*/ 1211428 w 1799"/>
              <a:gd name="T9" fmla="*/ 82628 h 1881"/>
              <a:gd name="T10" fmla="*/ 1131786 w 1799"/>
              <a:gd name="T11" fmla="*/ 136051 h 1881"/>
              <a:gd name="T12" fmla="*/ 1066027 w 1799"/>
              <a:gd name="T13" fmla="*/ 211555 h 1881"/>
              <a:gd name="T14" fmla="*/ 1043377 w 1799"/>
              <a:gd name="T15" fmla="*/ 250020 h 1881"/>
              <a:gd name="T16" fmla="*/ 1024380 w 1799"/>
              <a:gd name="T17" fmla="*/ 289197 h 1881"/>
              <a:gd name="T18" fmla="*/ 999537 w 1799"/>
              <a:gd name="T19" fmla="*/ 356866 h 1881"/>
              <a:gd name="T20" fmla="*/ 975426 w 1799"/>
              <a:gd name="T21" fmla="*/ 448041 h 1881"/>
              <a:gd name="T22" fmla="*/ 961543 w 1799"/>
              <a:gd name="T23" fmla="*/ 561298 h 1881"/>
              <a:gd name="T24" fmla="*/ 965196 w 1799"/>
              <a:gd name="T25" fmla="*/ 685952 h 1881"/>
              <a:gd name="T26" fmla="*/ 991500 w 1799"/>
              <a:gd name="T27" fmla="*/ 819866 h 1881"/>
              <a:gd name="T28" fmla="*/ 1025841 w 1799"/>
              <a:gd name="T29" fmla="*/ 914603 h 1881"/>
              <a:gd name="T30" fmla="*/ 1088677 w 1799"/>
              <a:gd name="T31" fmla="*/ 1028572 h 1881"/>
              <a:gd name="T32" fmla="*/ 1150052 w 1799"/>
              <a:gd name="T33" fmla="*/ 1111199 h 1881"/>
              <a:gd name="T34" fmla="*/ 1169049 w 1799"/>
              <a:gd name="T35" fmla="*/ 1131144 h 1881"/>
              <a:gd name="T36" fmla="*/ 1207044 w 1799"/>
              <a:gd name="T37" fmla="*/ 1167472 h 1881"/>
              <a:gd name="T38" fmla="*/ 1265496 w 1799"/>
              <a:gd name="T39" fmla="*/ 1215196 h 1881"/>
              <a:gd name="T40" fmla="*/ 1283032 w 1799"/>
              <a:gd name="T41" fmla="*/ 1260072 h 1881"/>
              <a:gd name="T42" fmla="*/ 1186585 w 1799"/>
              <a:gd name="T43" fmla="*/ 1284290 h 1881"/>
              <a:gd name="T44" fmla="*/ 1094523 w 1799"/>
              <a:gd name="T45" fmla="*/ 1297824 h 1881"/>
              <a:gd name="T46" fmla="*/ 1022188 w 1799"/>
              <a:gd name="T47" fmla="*/ 1304235 h 1881"/>
              <a:gd name="T48" fmla="*/ 983463 w 1799"/>
              <a:gd name="T49" fmla="*/ 1305659 h 1881"/>
              <a:gd name="T50" fmla="*/ 910397 w 1799"/>
              <a:gd name="T51" fmla="*/ 1309933 h 1881"/>
              <a:gd name="T52" fmla="*/ 826372 w 1799"/>
              <a:gd name="T53" fmla="*/ 1320618 h 1881"/>
              <a:gd name="T54" fmla="*/ 751845 w 1799"/>
              <a:gd name="T55" fmla="*/ 1333439 h 1881"/>
              <a:gd name="T56" fmla="*/ 619596 w 1799"/>
              <a:gd name="T57" fmla="*/ 1338425 h 1881"/>
              <a:gd name="T58" fmla="*/ 511459 w 1799"/>
              <a:gd name="T59" fmla="*/ 1322755 h 1881"/>
              <a:gd name="T60" fmla="*/ 425972 w 1799"/>
              <a:gd name="T61" fmla="*/ 1296399 h 1881"/>
              <a:gd name="T62" fmla="*/ 366059 w 1799"/>
              <a:gd name="T63" fmla="*/ 1267907 h 1881"/>
              <a:gd name="T64" fmla="*/ 331718 w 1799"/>
              <a:gd name="T65" fmla="*/ 1247250 h 1881"/>
              <a:gd name="T66" fmla="*/ 282764 w 1799"/>
              <a:gd name="T67" fmla="*/ 1207361 h 1881"/>
              <a:gd name="T68" fmla="*/ 184125 w 1799"/>
              <a:gd name="T69" fmla="*/ 1102652 h 1881"/>
              <a:gd name="T70" fmla="*/ 122020 w 1799"/>
              <a:gd name="T71" fmla="*/ 1002929 h 1881"/>
              <a:gd name="T72" fmla="*/ 86948 w 1799"/>
              <a:gd name="T73" fmla="*/ 915315 h 1881"/>
              <a:gd name="T74" fmla="*/ 72335 w 1799"/>
              <a:gd name="T75" fmla="*/ 846221 h 1881"/>
              <a:gd name="T76" fmla="*/ 67951 w 1799"/>
              <a:gd name="T77" fmla="*/ 804907 h 1881"/>
              <a:gd name="T78" fmla="*/ 67220 w 1799"/>
              <a:gd name="T79" fmla="*/ 770004 h 1881"/>
              <a:gd name="T80" fmla="*/ 58452 w 1799"/>
              <a:gd name="T81" fmla="*/ 705184 h 1881"/>
              <a:gd name="T82" fmla="*/ 44570 w 1799"/>
              <a:gd name="T83" fmla="*/ 663870 h 1881"/>
              <a:gd name="T84" fmla="*/ 37994 w 1799"/>
              <a:gd name="T85" fmla="*/ 646775 h 1881"/>
              <a:gd name="T86" fmla="*/ 2923 w 1799"/>
              <a:gd name="T87" fmla="*/ 537792 h 1881"/>
              <a:gd name="T88" fmla="*/ 3653 w 1799"/>
              <a:gd name="T89" fmla="*/ 439494 h 1881"/>
              <a:gd name="T90" fmla="*/ 28496 w 1799"/>
              <a:gd name="T91" fmla="*/ 354017 h 1881"/>
              <a:gd name="T92" fmla="*/ 67220 w 1799"/>
              <a:gd name="T93" fmla="*/ 284211 h 1881"/>
              <a:gd name="T94" fmla="*/ 108868 w 1799"/>
              <a:gd name="T95" fmla="*/ 232212 h 1881"/>
              <a:gd name="T96" fmla="*/ 142478 w 1799"/>
              <a:gd name="T97" fmla="*/ 198734 h 1881"/>
              <a:gd name="T98" fmla="*/ 156360 w 1799"/>
              <a:gd name="T99" fmla="*/ 187337 h 1881"/>
              <a:gd name="T100" fmla="*/ 288609 w 1799"/>
              <a:gd name="T101" fmla="*/ 103285 h 1881"/>
              <a:gd name="T102" fmla="*/ 428164 w 1799"/>
              <a:gd name="T103" fmla="*/ 49862 h 1881"/>
              <a:gd name="T104" fmla="*/ 563336 w 1799"/>
              <a:gd name="T105" fmla="*/ 17808 h 1881"/>
              <a:gd name="T106" fmla="*/ 683163 w 1799"/>
              <a:gd name="T107" fmla="*/ 4274 h 1881"/>
              <a:gd name="T108" fmla="*/ 775957 w 1799"/>
              <a:gd name="T109" fmla="*/ 0 h 18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a:lstStyle/>
          <a:p>
            <a:endParaRPr lang="en-US"/>
          </a:p>
        </p:txBody>
      </p:sp>
      <p:grpSp>
        <p:nvGrpSpPr>
          <p:cNvPr id="166" name="그룹 77"/>
          <p:cNvGrpSpPr>
            <a:grpSpLocks/>
          </p:cNvGrpSpPr>
          <p:nvPr/>
        </p:nvGrpSpPr>
        <p:grpSpPr bwMode="auto">
          <a:xfrm>
            <a:off x="6426200" y="1649413"/>
            <a:ext cx="2185988" cy="1042987"/>
            <a:chOff x="5691703" y="1811275"/>
            <a:chExt cx="2185001" cy="1043445"/>
          </a:xfrm>
        </p:grpSpPr>
        <p:sp>
          <p:nvSpPr>
            <p:cNvPr id="45146" name="Freeform 43"/>
            <p:cNvSpPr>
              <a:spLocks/>
            </p:cNvSpPr>
            <p:nvPr/>
          </p:nvSpPr>
          <p:spPr bwMode="auto">
            <a:xfrm>
              <a:off x="6145579" y="2294509"/>
              <a:ext cx="26318" cy="478958"/>
            </a:xfrm>
            <a:custGeom>
              <a:avLst/>
              <a:gdLst>
                <a:gd name="T0" fmla="*/ 7519 w 35"/>
                <a:gd name="T1" fmla="*/ 0 h 672"/>
                <a:gd name="T2" fmla="*/ 26318 w 35"/>
                <a:gd name="T3" fmla="*/ 0 h 672"/>
                <a:gd name="T4" fmla="*/ 18047 w 35"/>
                <a:gd name="T5" fmla="*/ 478958 h 672"/>
                <a:gd name="T6" fmla="*/ 0 w 35"/>
                <a:gd name="T7" fmla="*/ 478958 h 672"/>
                <a:gd name="T8" fmla="*/ 7519 w 35"/>
                <a:gd name="T9" fmla="*/ 0 h 6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47" name="그룹 76"/>
            <p:cNvGrpSpPr>
              <a:grpSpLocks/>
            </p:cNvGrpSpPr>
            <p:nvPr/>
          </p:nvGrpSpPr>
          <p:grpSpPr bwMode="auto">
            <a:xfrm>
              <a:off x="5691703" y="1811275"/>
              <a:ext cx="2185001" cy="1043445"/>
              <a:chOff x="5691703" y="1811275"/>
              <a:chExt cx="2185001" cy="1043445"/>
            </a:xfrm>
          </p:grpSpPr>
          <p:grpSp>
            <p:nvGrpSpPr>
              <p:cNvPr id="45148" name="그룹 74"/>
              <p:cNvGrpSpPr>
                <a:grpSpLocks/>
              </p:cNvGrpSpPr>
              <p:nvPr/>
            </p:nvGrpSpPr>
            <p:grpSpPr bwMode="auto">
              <a:xfrm>
                <a:off x="5691703" y="1846553"/>
                <a:ext cx="1285811" cy="1006383"/>
                <a:chOff x="5691703" y="1834794"/>
                <a:chExt cx="1285811" cy="1006383"/>
              </a:xfrm>
            </p:grpSpPr>
            <p:sp>
              <p:nvSpPr>
                <p:cNvPr id="45162" name="Freeform 51"/>
                <p:cNvSpPr>
                  <a:spLocks/>
                </p:cNvSpPr>
                <p:nvPr/>
              </p:nvSpPr>
              <p:spPr bwMode="auto">
                <a:xfrm>
                  <a:off x="6856159" y="1943843"/>
                  <a:ext cx="121355" cy="238054"/>
                </a:xfrm>
                <a:custGeom>
                  <a:avLst/>
                  <a:gdLst>
                    <a:gd name="T0" fmla="*/ 16714 w 167"/>
                    <a:gd name="T1" fmla="*/ 0 h 332"/>
                    <a:gd name="T2" fmla="*/ 121355 w 167"/>
                    <a:gd name="T3" fmla="*/ 231601 h 332"/>
                    <a:gd name="T4" fmla="*/ 104641 w 167"/>
                    <a:gd name="T5" fmla="*/ 238054 h 332"/>
                    <a:gd name="T6" fmla="*/ 0 w 167"/>
                    <a:gd name="T7" fmla="*/ 6453 h 332"/>
                    <a:gd name="T8" fmla="*/ 16714 w 167"/>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5163" name="Freeform 54"/>
                <p:cNvSpPr>
                  <a:spLocks/>
                </p:cNvSpPr>
                <p:nvPr/>
              </p:nvSpPr>
              <p:spPr bwMode="auto">
                <a:xfrm>
                  <a:off x="6679245" y="2227512"/>
                  <a:ext cx="264640" cy="102634"/>
                </a:xfrm>
                <a:custGeom>
                  <a:avLst/>
                  <a:gdLst>
                    <a:gd name="T0" fmla="*/ 258079 w 363"/>
                    <a:gd name="T1" fmla="*/ 0 h 145"/>
                    <a:gd name="T2" fmla="*/ 264640 w 363"/>
                    <a:gd name="T3" fmla="*/ 16280 h 145"/>
                    <a:gd name="T4" fmla="*/ 5832 w 363"/>
                    <a:gd name="T5" fmla="*/ 102634 h 145"/>
                    <a:gd name="T6" fmla="*/ 0 w 363"/>
                    <a:gd name="T7" fmla="*/ 87062 h 145"/>
                    <a:gd name="T8" fmla="*/ 258079 w 363"/>
                    <a:gd name="T9" fmla="*/ 0 h 1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64" name="그룹 68"/>
                <p:cNvGrpSpPr>
                  <a:grpSpLocks/>
                </p:cNvGrpSpPr>
                <p:nvPr/>
              </p:nvGrpSpPr>
              <p:grpSpPr bwMode="auto">
                <a:xfrm>
                  <a:off x="5691703" y="1834794"/>
                  <a:ext cx="1157982" cy="1006383"/>
                  <a:chOff x="5691703" y="1820532"/>
                  <a:chExt cx="1157982" cy="1006383"/>
                </a:xfrm>
              </p:grpSpPr>
              <p:sp>
                <p:nvSpPr>
                  <p:cNvPr id="45165" name="Freeform 49"/>
                  <p:cNvSpPr>
                    <a:spLocks/>
                  </p:cNvSpPr>
                  <p:nvPr/>
                </p:nvSpPr>
                <p:spPr bwMode="auto">
                  <a:xfrm>
                    <a:off x="6652928" y="1945269"/>
                    <a:ext cx="181300" cy="352092"/>
                  </a:xfrm>
                  <a:custGeom>
                    <a:avLst/>
                    <a:gdLst>
                      <a:gd name="T0" fmla="*/ 165086 w 246"/>
                      <a:gd name="T1" fmla="*/ 0 h 492"/>
                      <a:gd name="T2" fmla="*/ 181300 w 246"/>
                      <a:gd name="T3" fmla="*/ 7156 h 492"/>
                      <a:gd name="T4" fmla="*/ 16214 w 246"/>
                      <a:gd name="T5" fmla="*/ 352092 h 492"/>
                      <a:gd name="T6" fmla="*/ 0 w 246"/>
                      <a:gd name="T7" fmla="*/ 345651 h 492"/>
                      <a:gd name="T8" fmla="*/ 165086 w 246"/>
                      <a:gd name="T9" fmla="*/ 0 h 4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a:lstStyle/>
                  <a:p>
                    <a:endParaRPr lang="en-US"/>
                  </a:p>
                </p:txBody>
              </p:sp>
              <p:grpSp>
                <p:nvGrpSpPr>
                  <p:cNvPr id="45166" name="그룹 5"/>
                  <p:cNvGrpSpPr>
                    <a:grpSpLocks/>
                  </p:cNvGrpSpPr>
                  <p:nvPr/>
                </p:nvGrpSpPr>
                <p:grpSpPr bwMode="auto">
                  <a:xfrm>
                    <a:off x="5691703" y="1820532"/>
                    <a:ext cx="1157982" cy="1006383"/>
                    <a:chOff x="5695253" y="1828380"/>
                    <a:chExt cx="1157982" cy="1006383"/>
                  </a:xfrm>
                </p:grpSpPr>
                <p:sp>
                  <p:nvSpPr>
                    <p:cNvPr id="45167" name="Freeform 41"/>
                    <p:cNvSpPr>
                      <a:spLocks/>
                    </p:cNvSpPr>
                    <p:nvPr/>
                  </p:nvSpPr>
                  <p:spPr bwMode="auto">
                    <a:xfrm>
                      <a:off x="5695253" y="1876846"/>
                      <a:ext cx="342131" cy="520297"/>
                    </a:xfrm>
                    <a:custGeom>
                      <a:avLst/>
                      <a:gdLst>
                        <a:gd name="T0" fmla="*/ 327510 w 468"/>
                        <a:gd name="T1" fmla="*/ 0 h 730"/>
                        <a:gd name="T2" fmla="*/ 342131 w 468"/>
                        <a:gd name="T3" fmla="*/ 8553 h 730"/>
                        <a:gd name="T4" fmla="*/ 14621 w 468"/>
                        <a:gd name="T5" fmla="*/ 520297 h 730"/>
                        <a:gd name="T6" fmla="*/ 0 w 468"/>
                        <a:gd name="T7" fmla="*/ 511031 h 730"/>
                        <a:gd name="T8" fmla="*/ 327510 w 468"/>
                        <a:gd name="T9" fmla="*/ 0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a:lstStyle/>
                    <a:p>
                      <a:endParaRPr lang="en-US"/>
                    </a:p>
                  </p:txBody>
                </p:sp>
                <p:sp>
                  <p:nvSpPr>
                    <p:cNvPr id="45168" name="Freeform 42"/>
                    <p:cNvSpPr>
                      <a:spLocks/>
                    </p:cNvSpPr>
                    <p:nvPr/>
                  </p:nvSpPr>
                  <p:spPr bwMode="auto">
                    <a:xfrm>
                      <a:off x="5704025" y="2454162"/>
                      <a:ext cx="409388" cy="357794"/>
                    </a:xfrm>
                    <a:custGeom>
                      <a:avLst/>
                      <a:gdLst>
                        <a:gd name="T0" fmla="*/ 11697 w 560"/>
                        <a:gd name="T1" fmla="*/ 0 h 502"/>
                        <a:gd name="T2" fmla="*/ 409388 w 560"/>
                        <a:gd name="T3" fmla="*/ 344252 h 502"/>
                        <a:gd name="T4" fmla="*/ 397691 w 560"/>
                        <a:gd name="T5" fmla="*/ 357794 h 502"/>
                        <a:gd name="T6" fmla="*/ 0 w 560"/>
                        <a:gd name="T7" fmla="*/ 12829 h 502"/>
                        <a:gd name="T8" fmla="*/ 11697 w 560"/>
                        <a:gd name="T9" fmla="*/ 0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a:lstStyle/>
                    <a:p>
                      <a:endParaRPr lang="en-US"/>
                    </a:p>
                  </p:txBody>
                </p:sp>
                <p:sp>
                  <p:nvSpPr>
                    <p:cNvPr id="45169" name="Freeform 44"/>
                    <p:cNvSpPr>
                      <a:spLocks/>
                    </p:cNvSpPr>
                    <p:nvPr/>
                  </p:nvSpPr>
                  <p:spPr bwMode="auto">
                    <a:xfrm>
                      <a:off x="6068088" y="1875420"/>
                      <a:ext cx="97961" cy="334986"/>
                    </a:xfrm>
                    <a:custGeom>
                      <a:avLst/>
                      <a:gdLst>
                        <a:gd name="T0" fmla="*/ 17069 w 132"/>
                        <a:gd name="T1" fmla="*/ 0 h 469"/>
                        <a:gd name="T2" fmla="*/ 97961 w 132"/>
                        <a:gd name="T3" fmla="*/ 331415 h 469"/>
                        <a:gd name="T4" fmla="*/ 80892 w 132"/>
                        <a:gd name="T5" fmla="*/ 334986 h 469"/>
                        <a:gd name="T6" fmla="*/ 0 w 132"/>
                        <a:gd name="T7" fmla="*/ 3571 h 469"/>
                        <a:gd name="T8" fmla="*/ 17069 w 132"/>
                        <a:gd name="T9" fmla="*/ 0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a:lstStyle/>
                    <a:p>
                      <a:endParaRPr lang="en-US"/>
                    </a:p>
                  </p:txBody>
                </p:sp>
                <p:sp>
                  <p:nvSpPr>
                    <p:cNvPr id="45170" name="Freeform 45"/>
                    <p:cNvSpPr>
                      <a:spLocks/>
                    </p:cNvSpPr>
                    <p:nvPr/>
                  </p:nvSpPr>
                  <p:spPr bwMode="auto">
                    <a:xfrm>
                      <a:off x="6204063" y="2263149"/>
                      <a:ext cx="394767" cy="78401"/>
                    </a:xfrm>
                    <a:custGeom>
                      <a:avLst/>
                      <a:gdLst>
                        <a:gd name="T0" fmla="*/ 2197 w 539"/>
                        <a:gd name="T1" fmla="*/ 0 h 110"/>
                        <a:gd name="T2" fmla="*/ 394767 w 539"/>
                        <a:gd name="T3" fmla="*/ 62008 h 110"/>
                        <a:gd name="T4" fmla="*/ 391837 w 539"/>
                        <a:gd name="T5" fmla="*/ 78401 h 110"/>
                        <a:gd name="T6" fmla="*/ 0 w 539"/>
                        <a:gd name="T7" fmla="*/ 17106 h 110"/>
                        <a:gd name="T8" fmla="*/ 2197 w 539"/>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a:lstStyle/>
                    <a:p>
                      <a:endParaRPr lang="en-US"/>
                    </a:p>
                  </p:txBody>
                </p:sp>
                <p:sp>
                  <p:nvSpPr>
                    <p:cNvPr id="45171" name="Freeform 46"/>
                    <p:cNvSpPr>
                      <a:spLocks/>
                    </p:cNvSpPr>
                    <p:nvPr/>
                  </p:nvSpPr>
                  <p:spPr bwMode="auto">
                    <a:xfrm>
                      <a:off x="6660238" y="2362932"/>
                      <a:ext cx="192997" cy="390579"/>
                    </a:xfrm>
                    <a:custGeom>
                      <a:avLst/>
                      <a:gdLst>
                        <a:gd name="T0" fmla="*/ 16022 w 265"/>
                        <a:gd name="T1" fmla="*/ 0 h 548"/>
                        <a:gd name="T2" fmla="*/ 192997 w 265"/>
                        <a:gd name="T3" fmla="*/ 384164 h 548"/>
                        <a:gd name="T4" fmla="*/ 176975 w 265"/>
                        <a:gd name="T5" fmla="*/ 390579 h 548"/>
                        <a:gd name="T6" fmla="*/ 0 w 265"/>
                        <a:gd name="T7" fmla="*/ 7127 h 548"/>
                        <a:gd name="T8" fmla="*/ 16022 w 265"/>
                        <a:gd name="T9" fmla="*/ 0 h 5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a:lstStyle/>
                    <a:p>
                      <a:endParaRPr lang="en-US"/>
                    </a:p>
                  </p:txBody>
                </p:sp>
                <p:sp>
                  <p:nvSpPr>
                    <p:cNvPr id="45172" name="Freeform 47"/>
                    <p:cNvSpPr>
                      <a:spLocks/>
                    </p:cNvSpPr>
                    <p:nvPr/>
                  </p:nvSpPr>
                  <p:spPr bwMode="auto">
                    <a:xfrm>
                      <a:off x="6192366" y="2789148"/>
                      <a:ext cx="624316" cy="45615"/>
                    </a:xfrm>
                    <a:custGeom>
                      <a:avLst/>
                      <a:gdLst>
                        <a:gd name="T0" fmla="*/ 623586 w 855"/>
                        <a:gd name="T1" fmla="*/ 0 h 64"/>
                        <a:gd name="T2" fmla="*/ 624316 w 855"/>
                        <a:gd name="T3" fmla="*/ 16393 h 64"/>
                        <a:gd name="T4" fmla="*/ 1460 w 855"/>
                        <a:gd name="T5" fmla="*/ 45615 h 64"/>
                        <a:gd name="T6" fmla="*/ 0 w 855"/>
                        <a:gd name="T7" fmla="*/ 27797 h 64"/>
                        <a:gd name="T8" fmla="*/ 623586 w 855"/>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a:lstStyle/>
                    <a:p>
                      <a:endParaRPr lang="en-US"/>
                    </a:p>
                  </p:txBody>
                </p:sp>
                <p:sp>
                  <p:nvSpPr>
                    <p:cNvPr id="45173" name="Freeform 48"/>
                    <p:cNvSpPr>
                      <a:spLocks/>
                    </p:cNvSpPr>
                    <p:nvPr/>
                  </p:nvSpPr>
                  <p:spPr bwMode="auto">
                    <a:xfrm>
                      <a:off x="6196753" y="1908207"/>
                      <a:ext cx="596536" cy="329284"/>
                    </a:xfrm>
                    <a:custGeom>
                      <a:avLst/>
                      <a:gdLst>
                        <a:gd name="T0" fmla="*/ 588494 w 816"/>
                        <a:gd name="T1" fmla="*/ 0 h 462"/>
                        <a:gd name="T2" fmla="*/ 596536 w 816"/>
                        <a:gd name="T3" fmla="*/ 15680 h 462"/>
                        <a:gd name="T4" fmla="*/ 8773 w 816"/>
                        <a:gd name="T5" fmla="*/ 329284 h 462"/>
                        <a:gd name="T6" fmla="*/ 0 w 816"/>
                        <a:gd name="T7" fmla="*/ 314317 h 462"/>
                        <a:gd name="T8" fmla="*/ 588494 w 816"/>
                        <a:gd name="T9" fmla="*/ 0 h 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a:lstStyle/>
                    <a:p>
                      <a:endParaRPr lang="en-US"/>
                    </a:p>
                  </p:txBody>
                </p:sp>
                <p:sp>
                  <p:nvSpPr>
                    <p:cNvPr id="45174" name="Freeform 50"/>
                    <p:cNvSpPr>
                      <a:spLocks/>
                    </p:cNvSpPr>
                    <p:nvPr/>
                  </p:nvSpPr>
                  <p:spPr bwMode="auto">
                    <a:xfrm>
                      <a:off x="6095868" y="1828380"/>
                      <a:ext cx="697421" cy="72699"/>
                    </a:xfrm>
                    <a:custGeom>
                      <a:avLst/>
                      <a:gdLst>
                        <a:gd name="T0" fmla="*/ 731 w 954"/>
                        <a:gd name="T1" fmla="*/ 0 h 102"/>
                        <a:gd name="T2" fmla="*/ 697421 w 954"/>
                        <a:gd name="T3" fmla="*/ 55593 h 102"/>
                        <a:gd name="T4" fmla="*/ 695959 w 954"/>
                        <a:gd name="T5" fmla="*/ 72699 h 102"/>
                        <a:gd name="T6" fmla="*/ 0 w 954"/>
                        <a:gd name="T7" fmla="*/ 17818 h 102"/>
                        <a:gd name="T8" fmla="*/ 731 w 954"/>
                        <a:gd name="T9" fmla="*/ 0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5175" name="Freeform 63"/>
                    <p:cNvSpPr>
                      <a:spLocks/>
                    </p:cNvSpPr>
                    <p:nvPr/>
                  </p:nvSpPr>
                  <p:spPr bwMode="auto">
                    <a:xfrm>
                      <a:off x="5723033" y="2254596"/>
                      <a:ext cx="400615" cy="165355"/>
                    </a:xfrm>
                    <a:custGeom>
                      <a:avLst/>
                      <a:gdLst>
                        <a:gd name="T0" fmla="*/ 394048 w 549"/>
                        <a:gd name="T1" fmla="*/ 0 h 232"/>
                        <a:gd name="T2" fmla="*/ 400615 w 549"/>
                        <a:gd name="T3" fmla="*/ 15680 h 232"/>
                        <a:gd name="T4" fmla="*/ 6567 w 549"/>
                        <a:gd name="T5" fmla="*/ 165355 h 232"/>
                        <a:gd name="T6" fmla="*/ 0 w 549"/>
                        <a:gd name="T7" fmla="*/ 149675 h 232"/>
                        <a:gd name="T8" fmla="*/ 394048 w 549"/>
                        <a:gd name="T9" fmla="*/ 0 h 2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a:lstStyle/>
                    <a:p>
                      <a:endParaRPr lang="en-US"/>
                    </a:p>
                  </p:txBody>
                </p:sp>
                <p:sp>
                  <p:nvSpPr>
                    <p:cNvPr id="45176" name="Freeform 64"/>
                    <p:cNvSpPr>
                      <a:spLocks/>
                    </p:cNvSpPr>
                    <p:nvPr/>
                  </p:nvSpPr>
                  <p:spPr bwMode="auto">
                    <a:xfrm>
                      <a:off x="6185056" y="2278829"/>
                      <a:ext cx="641862" cy="498915"/>
                    </a:xfrm>
                    <a:custGeom>
                      <a:avLst/>
                      <a:gdLst>
                        <a:gd name="T0" fmla="*/ 10953 w 879"/>
                        <a:gd name="T1" fmla="*/ 0 h 700"/>
                        <a:gd name="T2" fmla="*/ 641862 w 879"/>
                        <a:gd name="T3" fmla="*/ 484660 h 700"/>
                        <a:gd name="T4" fmla="*/ 630909 w 879"/>
                        <a:gd name="T5" fmla="*/ 498915 h 700"/>
                        <a:gd name="T6" fmla="*/ 0 w 879"/>
                        <a:gd name="T7" fmla="*/ 13542 h 700"/>
                        <a:gd name="T8" fmla="*/ 10953 w 879"/>
                        <a:gd name="T9" fmla="*/ 0 h 7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a:lstStyle/>
                    <a:p>
                      <a:endParaRPr lang="en-US"/>
                    </a:p>
                  </p:txBody>
                </p:sp>
              </p:grpSp>
            </p:grpSp>
          </p:grpSp>
          <p:grpSp>
            <p:nvGrpSpPr>
              <p:cNvPr id="45149" name="그룹 75"/>
              <p:cNvGrpSpPr>
                <a:grpSpLocks/>
              </p:cNvGrpSpPr>
              <p:nvPr/>
            </p:nvGrpSpPr>
            <p:grpSpPr bwMode="auto">
              <a:xfrm>
                <a:off x="6835689" y="1811275"/>
                <a:ext cx="1041015" cy="1043445"/>
                <a:chOff x="6835689" y="1811275"/>
                <a:chExt cx="1041015" cy="1043445"/>
              </a:xfrm>
            </p:grpSpPr>
            <p:sp>
              <p:nvSpPr>
                <p:cNvPr id="45150" name="Freeform 52"/>
                <p:cNvSpPr>
                  <a:spLocks/>
                </p:cNvSpPr>
                <p:nvPr/>
              </p:nvSpPr>
              <p:spPr bwMode="auto">
                <a:xfrm>
                  <a:off x="6875166" y="1811275"/>
                  <a:ext cx="546825" cy="89805"/>
                </a:xfrm>
                <a:custGeom>
                  <a:avLst/>
                  <a:gdLst>
                    <a:gd name="T0" fmla="*/ 543901 w 748"/>
                    <a:gd name="T1" fmla="*/ 0 h 125"/>
                    <a:gd name="T2" fmla="*/ 546825 w 748"/>
                    <a:gd name="T3" fmla="*/ 16524 h 125"/>
                    <a:gd name="T4" fmla="*/ 2193 w 748"/>
                    <a:gd name="T5" fmla="*/ 89805 h 125"/>
                    <a:gd name="T6" fmla="*/ 0 w 748"/>
                    <a:gd name="T7" fmla="*/ 72562 h 125"/>
                    <a:gd name="T8" fmla="*/ 543901 w 748"/>
                    <a:gd name="T9" fmla="*/ 0 h 1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a:lstStyle/>
                <a:p>
                  <a:endParaRPr lang="en-US"/>
                </a:p>
              </p:txBody>
            </p:sp>
            <p:sp>
              <p:nvSpPr>
                <p:cNvPr id="45151" name="Freeform 53"/>
                <p:cNvSpPr>
                  <a:spLocks/>
                </p:cNvSpPr>
                <p:nvPr/>
              </p:nvSpPr>
              <p:spPr bwMode="auto">
                <a:xfrm>
                  <a:off x="7360583" y="1875420"/>
                  <a:ext cx="106734" cy="493213"/>
                </a:xfrm>
                <a:custGeom>
                  <a:avLst/>
                  <a:gdLst>
                    <a:gd name="T0" fmla="*/ 89308 w 147"/>
                    <a:gd name="T1" fmla="*/ 0 h 692"/>
                    <a:gd name="T2" fmla="*/ 106734 w 147"/>
                    <a:gd name="T3" fmla="*/ 2851 h 692"/>
                    <a:gd name="T4" fmla="*/ 17426 w 147"/>
                    <a:gd name="T5" fmla="*/ 493213 h 692"/>
                    <a:gd name="T6" fmla="*/ 0 w 147"/>
                    <a:gd name="T7" fmla="*/ 490362 h 692"/>
                    <a:gd name="T8" fmla="*/ 89308 w 147"/>
                    <a:gd name="T9" fmla="*/ 0 h 6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a:lstStyle/>
                <a:p>
                  <a:endParaRPr lang="en-US"/>
                </a:p>
              </p:txBody>
            </p:sp>
            <p:sp>
              <p:nvSpPr>
                <p:cNvPr id="45152" name="Freeform 55"/>
                <p:cNvSpPr>
                  <a:spLocks/>
                </p:cNvSpPr>
                <p:nvPr/>
              </p:nvSpPr>
              <p:spPr bwMode="auto">
                <a:xfrm>
                  <a:off x="6878091" y="2257447"/>
                  <a:ext cx="119892" cy="503192"/>
                </a:xfrm>
                <a:custGeom>
                  <a:avLst/>
                  <a:gdLst>
                    <a:gd name="T0" fmla="*/ 103180 w 165"/>
                    <a:gd name="T1" fmla="*/ 0 h 706"/>
                    <a:gd name="T2" fmla="*/ 119892 w 165"/>
                    <a:gd name="T3" fmla="*/ 3564 h 706"/>
                    <a:gd name="T4" fmla="*/ 17439 w 165"/>
                    <a:gd name="T5" fmla="*/ 503192 h 706"/>
                    <a:gd name="T6" fmla="*/ 0 w 165"/>
                    <a:gd name="T7" fmla="*/ 500341 h 706"/>
                    <a:gd name="T8" fmla="*/ 103180 w 165"/>
                    <a:gd name="T9" fmla="*/ 0 h 7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a:lstStyle/>
                <a:p>
                  <a:endParaRPr lang="en-US"/>
                </a:p>
              </p:txBody>
            </p:sp>
            <p:sp>
              <p:nvSpPr>
                <p:cNvPr id="45153" name="Freeform 56"/>
                <p:cNvSpPr>
                  <a:spLocks/>
                </p:cNvSpPr>
                <p:nvPr/>
              </p:nvSpPr>
              <p:spPr bwMode="auto">
                <a:xfrm>
                  <a:off x="7022838" y="2233214"/>
                  <a:ext cx="305579" cy="165355"/>
                </a:xfrm>
                <a:custGeom>
                  <a:avLst/>
                  <a:gdLst>
                    <a:gd name="T0" fmla="*/ 8003 w 420"/>
                    <a:gd name="T1" fmla="*/ 0 h 231"/>
                    <a:gd name="T2" fmla="*/ 305579 w 420"/>
                    <a:gd name="T3" fmla="*/ 150323 h 231"/>
                    <a:gd name="T4" fmla="*/ 296848 w 420"/>
                    <a:gd name="T5" fmla="*/ 165355 h 231"/>
                    <a:gd name="T6" fmla="*/ 0 w 420"/>
                    <a:gd name="T7" fmla="*/ 15032 h 231"/>
                    <a:gd name="T8" fmla="*/ 8003 w 420"/>
                    <a:gd name="T9" fmla="*/ 0 h 2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a:lstStyle/>
                <a:p>
                  <a:endParaRPr lang="en-US"/>
                </a:p>
              </p:txBody>
            </p:sp>
            <p:sp>
              <p:nvSpPr>
                <p:cNvPr id="45154" name="Freeform 57"/>
                <p:cNvSpPr>
                  <a:spLocks/>
                </p:cNvSpPr>
                <p:nvPr/>
              </p:nvSpPr>
              <p:spPr bwMode="auto">
                <a:xfrm>
                  <a:off x="6902946" y="2435631"/>
                  <a:ext cx="444478" cy="353517"/>
                </a:xfrm>
                <a:custGeom>
                  <a:avLst/>
                  <a:gdLst>
                    <a:gd name="T0" fmla="*/ 433530 w 609"/>
                    <a:gd name="T1" fmla="*/ 0 h 496"/>
                    <a:gd name="T2" fmla="*/ 444478 w 609"/>
                    <a:gd name="T3" fmla="*/ 12829 h 496"/>
                    <a:gd name="T4" fmla="*/ 10948 w 609"/>
                    <a:gd name="T5" fmla="*/ 353517 h 496"/>
                    <a:gd name="T6" fmla="*/ 0 w 609"/>
                    <a:gd name="T7" fmla="*/ 339262 h 496"/>
                    <a:gd name="T8" fmla="*/ 433530 w 609"/>
                    <a:gd name="T9" fmla="*/ 0 h 4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a:lstStyle/>
                <a:p>
                  <a:endParaRPr lang="en-US"/>
                </a:p>
              </p:txBody>
            </p:sp>
            <p:sp>
              <p:nvSpPr>
                <p:cNvPr id="45155" name="Freeform 58"/>
                <p:cNvSpPr>
                  <a:spLocks/>
                </p:cNvSpPr>
                <p:nvPr/>
              </p:nvSpPr>
              <p:spPr bwMode="auto">
                <a:xfrm>
                  <a:off x="7381053" y="2439907"/>
                  <a:ext cx="210542" cy="363496"/>
                </a:xfrm>
                <a:custGeom>
                  <a:avLst/>
                  <a:gdLst>
                    <a:gd name="T0" fmla="*/ 15352 w 288"/>
                    <a:gd name="T1" fmla="*/ 0 h 510"/>
                    <a:gd name="T2" fmla="*/ 210542 w 288"/>
                    <a:gd name="T3" fmla="*/ 354943 h 510"/>
                    <a:gd name="T4" fmla="*/ 195190 w 288"/>
                    <a:gd name="T5" fmla="*/ 363496 h 510"/>
                    <a:gd name="T6" fmla="*/ 0 w 288"/>
                    <a:gd name="T7" fmla="*/ 7840 h 510"/>
                    <a:gd name="T8" fmla="*/ 15352 w 288"/>
                    <a:gd name="T9" fmla="*/ 0 h 5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a:lstStyle/>
                <a:p>
                  <a:endParaRPr lang="en-US"/>
                </a:p>
              </p:txBody>
            </p:sp>
            <p:sp>
              <p:nvSpPr>
                <p:cNvPr id="45156" name="Freeform 59"/>
                <p:cNvSpPr>
                  <a:spLocks/>
                </p:cNvSpPr>
                <p:nvPr/>
              </p:nvSpPr>
              <p:spPr bwMode="auto">
                <a:xfrm>
                  <a:off x="6907333" y="2796275"/>
                  <a:ext cx="655020" cy="58445"/>
                </a:xfrm>
                <a:custGeom>
                  <a:avLst/>
                  <a:gdLst>
                    <a:gd name="T0" fmla="*/ 730 w 897"/>
                    <a:gd name="T1" fmla="*/ 0 h 82"/>
                    <a:gd name="T2" fmla="*/ 655020 w 897"/>
                    <a:gd name="T3" fmla="*/ 42052 h 82"/>
                    <a:gd name="T4" fmla="*/ 654290 w 897"/>
                    <a:gd name="T5" fmla="*/ 58445 h 82"/>
                    <a:gd name="T6" fmla="*/ 0 w 897"/>
                    <a:gd name="T7" fmla="*/ 17106 h 82"/>
                    <a:gd name="T8" fmla="*/ 730 w 897"/>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a:lstStyle/>
                <a:p>
                  <a:endParaRPr lang="en-US"/>
                </a:p>
              </p:txBody>
            </p:sp>
            <p:sp>
              <p:nvSpPr>
                <p:cNvPr id="45157" name="Freeform 60"/>
                <p:cNvSpPr>
                  <a:spLocks/>
                </p:cNvSpPr>
                <p:nvPr/>
              </p:nvSpPr>
              <p:spPr bwMode="auto">
                <a:xfrm>
                  <a:off x="7632533" y="2313040"/>
                  <a:ext cx="244171" cy="500341"/>
                </a:xfrm>
                <a:custGeom>
                  <a:avLst/>
                  <a:gdLst>
                    <a:gd name="T0" fmla="*/ 228773 w 333"/>
                    <a:gd name="T1" fmla="*/ 0 h 703"/>
                    <a:gd name="T2" fmla="*/ 244171 w 333"/>
                    <a:gd name="T3" fmla="*/ 6406 h 703"/>
                    <a:gd name="T4" fmla="*/ 16131 w 333"/>
                    <a:gd name="T5" fmla="*/ 500341 h 703"/>
                    <a:gd name="T6" fmla="*/ 0 w 333"/>
                    <a:gd name="T7" fmla="*/ 493224 h 703"/>
                    <a:gd name="T8" fmla="*/ 228773 w 333"/>
                    <a:gd name="T9" fmla="*/ 0 h 7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a:lstStyle/>
                <a:p>
                  <a:endParaRPr lang="en-US"/>
                </a:p>
              </p:txBody>
            </p:sp>
            <p:sp>
              <p:nvSpPr>
                <p:cNvPr id="45158" name="Freeform 61"/>
                <p:cNvSpPr>
                  <a:spLocks/>
                </p:cNvSpPr>
                <p:nvPr/>
              </p:nvSpPr>
              <p:spPr bwMode="auto">
                <a:xfrm>
                  <a:off x="7500945" y="1849762"/>
                  <a:ext cx="369911" cy="389154"/>
                </a:xfrm>
                <a:custGeom>
                  <a:avLst/>
                  <a:gdLst>
                    <a:gd name="T0" fmla="*/ 13890 w 506"/>
                    <a:gd name="T1" fmla="*/ 0 h 546"/>
                    <a:gd name="T2" fmla="*/ 369911 w 506"/>
                    <a:gd name="T3" fmla="*/ 377750 h 546"/>
                    <a:gd name="T4" fmla="*/ 357483 w 506"/>
                    <a:gd name="T5" fmla="*/ 389154 h 546"/>
                    <a:gd name="T6" fmla="*/ 0 w 506"/>
                    <a:gd name="T7" fmla="*/ 11404 h 546"/>
                    <a:gd name="T8" fmla="*/ 13890 w 506"/>
                    <a:gd name="T9" fmla="*/ 0 h 5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a:lstStyle/>
                <a:p>
                  <a:endParaRPr lang="en-US"/>
                </a:p>
              </p:txBody>
            </p:sp>
            <p:sp>
              <p:nvSpPr>
                <p:cNvPr id="45159" name="Freeform 62"/>
                <p:cNvSpPr>
                  <a:spLocks/>
                </p:cNvSpPr>
                <p:nvPr/>
              </p:nvSpPr>
              <p:spPr bwMode="auto">
                <a:xfrm>
                  <a:off x="7405908" y="2267425"/>
                  <a:ext cx="432781" cy="141122"/>
                </a:xfrm>
                <a:custGeom>
                  <a:avLst/>
                  <a:gdLst>
                    <a:gd name="T0" fmla="*/ 427655 w 591"/>
                    <a:gd name="T1" fmla="*/ 0 h 196"/>
                    <a:gd name="T2" fmla="*/ 432781 w 591"/>
                    <a:gd name="T3" fmla="*/ 16560 h 196"/>
                    <a:gd name="T4" fmla="*/ 5126 w 591"/>
                    <a:gd name="T5" fmla="*/ 141122 h 196"/>
                    <a:gd name="T6" fmla="*/ 0 w 591"/>
                    <a:gd name="T7" fmla="*/ 125282 h 196"/>
                    <a:gd name="T8" fmla="*/ 427655 w 591"/>
                    <a:gd name="T9" fmla="*/ 0 h 1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a:lstStyle/>
                <a:p>
                  <a:endParaRPr lang="en-US"/>
                </a:p>
              </p:txBody>
            </p:sp>
            <p:sp>
              <p:nvSpPr>
                <p:cNvPr id="45160" name="Freeform 65"/>
                <p:cNvSpPr>
                  <a:spLocks/>
                </p:cNvSpPr>
                <p:nvPr/>
              </p:nvSpPr>
              <p:spPr bwMode="auto">
                <a:xfrm>
                  <a:off x="6835689" y="1950971"/>
                  <a:ext cx="35090" cy="796839"/>
                </a:xfrm>
                <a:custGeom>
                  <a:avLst/>
                  <a:gdLst>
                    <a:gd name="T0" fmla="*/ 17545 w 50"/>
                    <a:gd name="T1" fmla="*/ 0 h 1118"/>
                    <a:gd name="T2" fmla="*/ 35090 w 50"/>
                    <a:gd name="T3" fmla="*/ 796126 h 1118"/>
                    <a:gd name="T4" fmla="*/ 18247 w 50"/>
                    <a:gd name="T5" fmla="*/ 796839 h 1118"/>
                    <a:gd name="T6" fmla="*/ 0 w 50"/>
                    <a:gd name="T7" fmla="*/ 713 h 1118"/>
                    <a:gd name="T8" fmla="*/ 17545 w 50"/>
                    <a:gd name="T9" fmla="*/ 0 h 11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a:lstStyle/>
                <a:p>
                  <a:endParaRPr lang="en-US"/>
                </a:p>
              </p:txBody>
            </p:sp>
            <p:sp>
              <p:nvSpPr>
                <p:cNvPr id="45161" name="Freeform 66"/>
                <p:cNvSpPr>
                  <a:spLocks/>
                </p:cNvSpPr>
                <p:nvPr/>
              </p:nvSpPr>
              <p:spPr bwMode="auto">
                <a:xfrm>
                  <a:off x="7014065" y="1855464"/>
                  <a:ext cx="421084" cy="344964"/>
                </a:xfrm>
                <a:custGeom>
                  <a:avLst/>
                  <a:gdLst>
                    <a:gd name="T0" fmla="*/ 409387 w 576"/>
                    <a:gd name="T1" fmla="*/ 0 h 484"/>
                    <a:gd name="T2" fmla="*/ 421084 w 576"/>
                    <a:gd name="T3" fmla="*/ 12829 h 484"/>
                    <a:gd name="T4" fmla="*/ 11697 w 576"/>
                    <a:gd name="T5" fmla="*/ 344964 h 484"/>
                    <a:gd name="T6" fmla="*/ 0 w 576"/>
                    <a:gd name="T7" fmla="*/ 332135 h 484"/>
                    <a:gd name="T8" fmla="*/ 409387 w 576"/>
                    <a:gd name="T9" fmla="*/ 0 h 4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a:lstStyle/>
                <a:p>
                  <a:endParaRPr lang="en-US"/>
                </a:p>
              </p:txBody>
            </p:sp>
          </p:grpSp>
        </p:grpSp>
      </p:grpSp>
      <p:sp>
        <p:nvSpPr>
          <p:cNvPr id="198" name="Oval 197"/>
          <p:cNvSpPr/>
          <p:nvPr/>
        </p:nvSpPr>
        <p:spPr>
          <a:xfrm>
            <a:off x="6813550" y="2587625"/>
            <a:ext cx="144463"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p:nvSpPr>
        <p:spPr>
          <a:xfrm>
            <a:off x="6357938" y="2206625"/>
            <a:ext cx="142875" cy="14287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0" name="Oval 199"/>
          <p:cNvSpPr/>
          <p:nvPr/>
        </p:nvSpPr>
        <p:spPr>
          <a:xfrm>
            <a:off x="6824663" y="2020888"/>
            <a:ext cx="142875"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1" name="Oval 200"/>
          <p:cNvSpPr/>
          <p:nvPr/>
        </p:nvSpPr>
        <p:spPr>
          <a:xfrm>
            <a:off x="6746875" y="1624013"/>
            <a:ext cx="144463" cy="144462"/>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2" name="Oval 201"/>
          <p:cNvSpPr/>
          <p:nvPr/>
        </p:nvSpPr>
        <p:spPr>
          <a:xfrm>
            <a:off x="7539038" y="2560638"/>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3" name="Oval 202"/>
          <p:cNvSpPr/>
          <p:nvPr/>
        </p:nvSpPr>
        <p:spPr>
          <a:xfrm>
            <a:off x="7307263" y="2114550"/>
            <a:ext cx="144462" cy="14446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4" name="Oval 203"/>
          <p:cNvSpPr/>
          <p:nvPr/>
        </p:nvSpPr>
        <p:spPr>
          <a:xfrm>
            <a:off x="7656513" y="1995488"/>
            <a:ext cx="144462"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p:nvSpPr>
        <p:spPr>
          <a:xfrm>
            <a:off x="7518400" y="1690688"/>
            <a:ext cx="142875" cy="144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p:nvSpPr>
        <p:spPr>
          <a:xfrm>
            <a:off x="8269288" y="2590800"/>
            <a:ext cx="144462"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p:nvSpPr>
        <p:spPr>
          <a:xfrm>
            <a:off x="8042275" y="2200275"/>
            <a:ext cx="144463" cy="14446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p:nvSpPr>
        <p:spPr>
          <a:xfrm>
            <a:off x="8547100" y="2057400"/>
            <a:ext cx="144463" cy="1428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p:nvSpPr>
        <p:spPr>
          <a:xfrm>
            <a:off x="8115300" y="1624013"/>
            <a:ext cx="144463" cy="14446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aphicFrame>
        <p:nvGraphicFramePr>
          <p:cNvPr id="129" name="Object 128"/>
          <p:cNvGraphicFramePr>
            <a:graphicFrameLocks noChangeAspect="1"/>
          </p:cNvGraphicFramePr>
          <p:nvPr/>
        </p:nvGraphicFramePr>
        <p:xfrm>
          <a:off x="1450975" y="5257800"/>
          <a:ext cx="4049713" cy="954088"/>
        </p:xfrm>
        <a:graphic>
          <a:graphicData uri="http://schemas.openxmlformats.org/presentationml/2006/ole">
            <mc:AlternateContent xmlns:mc="http://schemas.openxmlformats.org/markup-compatibility/2006">
              <mc:Choice xmlns:v="urn:schemas-microsoft-com:vml" Requires="v">
                <p:oleObj spid="_x0000_s5184" name="Equation" r:id="rId5" imgW="35991800" imgH="8483600" progId="Equation.3">
                  <p:embed/>
                </p:oleObj>
              </mc:Choice>
              <mc:Fallback>
                <p:oleObj name="Equation" r:id="rId5" imgW="35991800" imgH="848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975" y="5257800"/>
                        <a:ext cx="4049713"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248" name="TextBox 247"/>
          <p:cNvSpPr txBox="1"/>
          <p:nvPr/>
        </p:nvSpPr>
        <p:spPr>
          <a:xfrm>
            <a:off x="6238875" y="3065463"/>
            <a:ext cx="2325688" cy="287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grpSp>
        <p:nvGrpSpPr>
          <p:cNvPr id="45104" name="Group 248"/>
          <p:cNvGrpSpPr>
            <a:grpSpLocks/>
          </p:cNvGrpSpPr>
          <p:nvPr/>
        </p:nvGrpSpPr>
        <p:grpSpPr bwMode="auto">
          <a:xfrm>
            <a:off x="300038" y="1481138"/>
            <a:ext cx="4579937" cy="1871662"/>
            <a:chOff x="-152400" y="1628800"/>
            <a:chExt cx="4580384" cy="1872209"/>
          </a:xfrm>
        </p:grpSpPr>
        <p:sp>
          <p:nvSpPr>
            <p:cNvPr id="250" name="TextBox 249"/>
            <p:cNvSpPr txBox="1"/>
            <p:nvPr/>
          </p:nvSpPr>
          <p:spPr>
            <a:xfrm>
              <a:off x="-114296" y="1700258"/>
              <a:ext cx="1403487"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579"/>
              <a:ext cx="827168"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423" y="3213588"/>
              <a:ext cx="2325914" cy="2874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eaLnBrk="1" fontAlgn="auto" hangingPunct="1">
                <a:spcBef>
                  <a:spcPts val="0"/>
                </a:spcBef>
                <a:spcAft>
                  <a:spcPts val="0"/>
                </a:spcAft>
                <a:defRPr/>
              </a:pPr>
              <a:r>
                <a:rPr lang="en-US" altLang="ko-KR" sz="2400" b="1" dirty="0">
                  <a:solidFill>
                    <a:srgbClr val="FF0066"/>
                  </a:solidFill>
                  <a:latin typeface="Arial" pitchFamily="34" charset="0"/>
                  <a:cs typeface="Arial" pitchFamily="34" charset="0"/>
                </a:rPr>
                <a:t>Community Affiliations</a:t>
              </a:r>
              <a:endParaRPr lang="ko-KR" altLang="en-US" sz="2400" b="1" dirty="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386" y="1989267"/>
              <a:ext cx="885911"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7339" y="1989267"/>
              <a:ext cx="596958"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899" y="1989267"/>
              <a:ext cx="360398"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265" y="1989267"/>
              <a:ext cx="73032"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4297" y="1989267"/>
              <a:ext cx="215921" cy="101629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4297" y="1989267"/>
              <a:ext cx="452481"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4297" y="1989267"/>
              <a:ext cx="739847"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4297" y="1989267"/>
              <a:ext cx="1028800" cy="103694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6136" y="3005564"/>
              <a:ext cx="142889"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2" name="Oval 261"/>
            <p:cNvSpPr/>
            <p:nvPr/>
          </p:nvSpPr>
          <p:spPr>
            <a:xfrm>
              <a:off x="1403502" y="3005564"/>
              <a:ext cx="144476"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3" name="Oval 262"/>
            <p:cNvSpPr/>
            <p:nvPr/>
          </p:nvSpPr>
          <p:spPr>
            <a:xfrm>
              <a:off x="1692455" y="3005564"/>
              <a:ext cx="142889"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4" name="Oval 263"/>
            <p:cNvSpPr/>
            <p:nvPr/>
          </p:nvSpPr>
          <p:spPr>
            <a:xfrm>
              <a:off x="1979820" y="3005564"/>
              <a:ext cx="144477" cy="144505"/>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5" name="Oval 264"/>
            <p:cNvSpPr/>
            <p:nvPr/>
          </p:nvSpPr>
          <p:spPr>
            <a:xfrm>
              <a:off x="3419824" y="3005564"/>
              <a:ext cx="144476"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 name="Oval 265"/>
            <p:cNvSpPr/>
            <p:nvPr/>
          </p:nvSpPr>
          <p:spPr>
            <a:xfrm>
              <a:off x="2267186" y="3005564"/>
              <a:ext cx="144476"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Oval 266"/>
            <p:cNvSpPr/>
            <p:nvPr/>
          </p:nvSpPr>
          <p:spPr>
            <a:xfrm>
              <a:off x="2556139" y="3005564"/>
              <a:ext cx="142889"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p:nvSpPr>
          <p:spPr>
            <a:xfrm>
              <a:off x="2843504" y="3005564"/>
              <a:ext cx="144477"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9" name="Oval 268"/>
            <p:cNvSpPr/>
            <p:nvPr/>
          </p:nvSpPr>
          <p:spPr>
            <a:xfrm>
              <a:off x="3132458" y="3005564"/>
              <a:ext cx="142889" cy="14450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Oval 269"/>
            <p:cNvSpPr/>
            <p:nvPr/>
          </p:nvSpPr>
          <p:spPr>
            <a:xfrm>
              <a:off x="3707189" y="3005564"/>
              <a:ext cx="144477"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Oval 270"/>
            <p:cNvSpPr/>
            <p:nvPr/>
          </p:nvSpPr>
          <p:spPr>
            <a:xfrm>
              <a:off x="3996142" y="3005564"/>
              <a:ext cx="144477"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Oval 271"/>
            <p:cNvSpPr/>
            <p:nvPr/>
          </p:nvSpPr>
          <p:spPr>
            <a:xfrm>
              <a:off x="4283508" y="3005564"/>
              <a:ext cx="144476" cy="14450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5" name="Straight Connector 274"/>
            <p:cNvCxnSpPr>
              <a:stCxn id="266" idx="7"/>
            </p:cNvCxnSpPr>
            <p:nvPr/>
          </p:nvCxnSpPr>
          <p:spPr>
            <a:xfrm flipV="1">
              <a:off x="2391023" y="1989267"/>
              <a:ext cx="741434"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583" y="1989267"/>
              <a:ext cx="504874"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6536" y="1989267"/>
              <a:ext cx="215921"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2458" y="1989267"/>
              <a:ext cx="71445" cy="101629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2458" y="1989267"/>
              <a:ext cx="308005"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2458" y="1989267"/>
              <a:ext cx="596958"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2458" y="1989267"/>
              <a:ext cx="884324"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2458" y="1989267"/>
              <a:ext cx="1173278" cy="103694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5143" name="TextBox 282"/>
            <p:cNvSpPr txBox="1">
              <a:spLocks noChangeArrowheads="1"/>
            </p:cNvSpPr>
            <p:nvPr/>
          </p:nvSpPr>
          <p:spPr bwMode="auto">
            <a:xfrm>
              <a:off x="1547664" y="1628800"/>
              <a:ext cx="4267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A</a:t>
              </a:r>
            </a:p>
          </p:txBody>
        </p:sp>
        <p:sp>
          <p:nvSpPr>
            <p:cNvPr id="45144" name="TextBox 283"/>
            <p:cNvSpPr txBox="1">
              <a:spLocks noChangeArrowheads="1"/>
            </p:cNvSpPr>
            <p:nvPr/>
          </p:nvSpPr>
          <p:spPr bwMode="auto">
            <a:xfrm>
              <a:off x="2555776" y="1628800"/>
              <a:ext cx="4267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p</a:t>
              </a:r>
              <a:r>
                <a:rPr lang="en-US" altLang="x-none" sz="2000" b="1" i="1" baseline="-25000">
                  <a:latin typeface="Times New Roman" charset="0"/>
                  <a:ea typeface="Times New Roman" charset="0"/>
                  <a:cs typeface="Times New Roman" charset="0"/>
                </a:rPr>
                <a:t>B</a:t>
              </a:r>
            </a:p>
          </p:txBody>
        </p:sp>
        <p:sp>
          <p:nvSpPr>
            <p:cNvPr id="285" name="TextBox 284"/>
            <p:cNvSpPr txBox="1"/>
            <p:nvPr/>
          </p:nvSpPr>
          <p:spPr>
            <a:xfrm>
              <a:off x="-76193" y="2348147"/>
              <a:ext cx="1440003" cy="289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lgn="r" eaLnBrk="1" fontAlgn="auto" hangingPunct="1">
                <a:spcBef>
                  <a:spcPts val="0"/>
                </a:spcBef>
                <a:spcAft>
                  <a:spcPts val="0"/>
                </a:spcAft>
                <a:defRPr/>
              </a:pPr>
              <a:r>
                <a:rPr lang="en-US" altLang="ko-KR" b="1" dirty="0">
                  <a:solidFill>
                    <a:schemeClr val="tx1"/>
                  </a:solidFill>
                </a:rPr>
                <a:t>Memberships, M</a:t>
              </a:r>
              <a:endParaRPr lang="ko-KR" altLang="en-US" b="1" dirty="0">
                <a:solidFill>
                  <a:schemeClr val="tx1"/>
                </a:solidFill>
              </a:endParaRPr>
            </a:p>
          </p:txBody>
        </p:sp>
      </p:grpSp>
      <p:sp>
        <p:nvSpPr>
          <p:cNvPr id="5" name="TextBox 4"/>
          <p:cNvSpPr txBox="1">
            <a:spLocks noRot="1" noChangeAspect="1" noMove="1" noResize="1" noEditPoints="1" noAdjustHandles="1" noChangeArrowheads="1" noChangeShapeType="1" noTextEdit="1"/>
          </p:cNvSpPr>
          <p:nvPr/>
        </p:nvSpPr>
        <p:spPr>
          <a:xfrm>
            <a:off x="1378441" y="6058708"/>
            <a:ext cx="4554132" cy="400110"/>
          </a:xfrm>
          <a:prstGeom prst="rect">
            <a:avLst/>
          </a:prstGeom>
          <a:blipFill rotWithShape="0">
            <a:blip r:embed="rId7"/>
            <a:stretch>
              <a:fillRect l="-1339" t="-7576" b="-27273"/>
            </a:stretch>
          </a:blipFill>
        </p:spPr>
        <p:txBody>
          <a:bodyPr/>
          <a:lstStyle/>
          <a:p>
            <a:pPr>
              <a:defRPr/>
            </a:pPr>
            <a:r>
              <a:rPr lang="en-US">
                <a:noFill/>
              </a:rPr>
              <a:t> </a:t>
            </a:r>
          </a:p>
        </p:txBody>
      </p:sp>
      <p:pic>
        <p:nvPicPr>
          <p:cNvPr id="45106"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750" y="1603375"/>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5107" name="Picture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0938" y="1603375"/>
            <a:ext cx="298450"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5108" name="Rectangle 5"/>
          <p:cNvSpPr>
            <a:spLocks noChangeArrowheads="1"/>
          </p:cNvSpPr>
          <p:nvPr/>
        </p:nvSpPr>
        <p:spPr bwMode="auto">
          <a:xfrm>
            <a:off x="533400" y="6400800"/>
            <a:ext cx="85931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a:solidFill>
                  <a:schemeClr val="tx1"/>
                </a:solidFill>
                <a:latin typeface="Corbel" charset="0"/>
              </a:defRPr>
            </a:lvl1pPr>
            <a:lvl2pPr>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lvl="1" eaLnBrk="1" hangingPunct="1"/>
            <a:r>
              <a:rPr lang="en-US" altLang="x-none" sz="1600" dirty="0">
                <a:solidFill>
                  <a:srgbClr val="008000"/>
                </a:solidFill>
                <a:latin typeface="Arial" charset="0"/>
                <a:ea typeface="Arial" charset="0"/>
                <a:cs typeface="Arial" charset="0"/>
              </a:rPr>
              <a:t>Think of this as an “OR” function: If at least 1 community says “YES” we create an edge</a:t>
            </a:r>
          </a:p>
        </p:txBody>
      </p:sp>
      <p:sp>
        <p:nvSpPr>
          <p:cNvPr id="7" name="TextBox 6"/>
          <p:cNvSpPr txBox="1">
            <a:spLocks noRot="1" noChangeAspect="1" noMove="1" noResize="1" noEditPoints="1" noAdjustHandles="1" noChangeArrowheads="1" noChangeShapeType="1" noTextEdit="1"/>
          </p:cNvSpPr>
          <p:nvPr/>
        </p:nvSpPr>
        <p:spPr>
          <a:xfrm>
            <a:off x="6424359" y="5739825"/>
            <a:ext cx="2567241" cy="584775"/>
          </a:xfrm>
          <a:prstGeom prst="rect">
            <a:avLst/>
          </a:prstGeom>
          <a:blipFill rotWithShape="0">
            <a:blip r:embed="rId10"/>
            <a:stretch>
              <a:fillRect l="-1425" t="-3125" r="-238" b="-12500"/>
            </a:stretch>
          </a:blipFill>
        </p:spPr>
        <p:txBody>
          <a:bodyPr/>
          <a:lstStyle/>
          <a:p>
            <a:pPr>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5454361" y="5343198"/>
            <a:ext cx="3751348" cy="646331"/>
          </a:xfrm>
          <a:prstGeom prst="rect">
            <a:avLst/>
          </a:prstGeom>
          <a:blipFill rotWithShape="0">
            <a:blip r:embed="rId11"/>
            <a:stretch>
              <a:fillRect t="-56604" b="-25472"/>
            </a:stretch>
          </a:blipFill>
        </p:spPr>
        <p:txBody>
          <a:bodyPr/>
          <a:lstStyle/>
          <a:p>
            <a:pPr>
              <a:defRPr/>
            </a:pPr>
            <a:r>
              <a:rPr lang="en-US">
                <a:noFill/>
              </a:rPr>
              <a:t> </a:t>
            </a:r>
          </a:p>
        </p:txBody>
      </p:sp>
      <p:sp>
        <p:nvSpPr>
          <p:cNvPr id="6" name="TextBox 5"/>
          <p:cNvSpPr txBox="1"/>
          <p:nvPr/>
        </p:nvSpPr>
        <p:spPr>
          <a:xfrm>
            <a:off x="5372232" y="4863708"/>
            <a:ext cx="2934968" cy="461665"/>
          </a:xfrm>
          <a:prstGeom prst="rect">
            <a:avLst/>
          </a:prstGeom>
          <a:solidFill>
            <a:schemeClr val="bg1"/>
          </a:solidFill>
        </p:spPr>
        <p:txBody>
          <a:bodyPr wrap="none" rtlCol="0">
            <a:spAutoFit/>
          </a:bodyPr>
          <a:lstStyle/>
          <a:p>
            <a:r>
              <a:rPr lang="en-US" sz="2400" b="1" dirty="0"/>
              <a:t>between any u and v:</a:t>
            </a:r>
          </a:p>
        </p:txBody>
      </p:sp>
    </p:spTree>
    <p:extLst>
      <p:ext uri="{BB962C8B-B14F-4D97-AF65-F5344CB8AC3E}">
        <p14:creationId xmlns:p14="http://schemas.microsoft.com/office/powerpoint/2010/main" val="3594150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9" grpId="0" animBg="1"/>
      <p:bldP spid="144"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3581400"/>
            <a:ext cx="4864100" cy="3276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Autofit/>
          </a:bodyPr>
          <a:lstStyle/>
          <a:p>
            <a:pPr eaLnBrk="1" fontAlgn="auto" hangingPunct="1">
              <a:spcAft>
                <a:spcPts val="0"/>
              </a:spcAft>
              <a:defRPr/>
            </a:pPr>
            <a:r>
              <a:rPr lang="en-US" sz="5400" dirty="0">
                <a:solidFill>
                  <a:schemeClr val="accent1">
                    <a:satMod val="150000"/>
                  </a:schemeClr>
                </a:solidFill>
              </a:rPr>
              <a:t>Recap: AGM networks</a:t>
            </a:r>
          </a:p>
        </p:txBody>
      </p:sp>
      <p:sp>
        <p:nvSpPr>
          <p:cNvPr id="47107"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485E8D9D-3052-FA46-B4EC-A234B682F82E}" type="slidenum">
              <a:rPr lang="en-US" altLang="x-none">
                <a:solidFill>
                  <a:srgbClr val="3F3F3F"/>
                </a:solidFill>
                <a:latin typeface="Calibri" charset="0"/>
              </a:rPr>
              <a:pPr/>
              <a:t>29</a:t>
            </a:fld>
            <a:endParaRPr lang="en-US" altLang="x-none">
              <a:solidFill>
                <a:srgbClr val="3F3F3F"/>
              </a:solidFill>
              <a:latin typeface="Calibri" charset="0"/>
            </a:endParaRPr>
          </a:p>
        </p:txBody>
      </p:sp>
      <p:pic>
        <p:nvPicPr>
          <p:cNvPr id="471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867400" cy="2457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Bent-Up Arrow 3"/>
          <p:cNvSpPr>
            <a:spLocks/>
          </p:cNvSpPr>
          <p:nvPr/>
        </p:nvSpPr>
        <p:spPr bwMode="auto">
          <a:xfrm rot="5400000">
            <a:off x="2164556" y="4374357"/>
            <a:ext cx="1766887" cy="1828800"/>
          </a:xfrm>
          <a:custGeom>
            <a:avLst/>
            <a:gdLst>
              <a:gd name="T0" fmla="*/ 0 w 1767244"/>
              <a:gd name="T1" fmla="*/ 1410440 h 1828799"/>
              <a:gd name="T2" fmla="*/ 1116028 w 1767244"/>
              <a:gd name="T3" fmla="*/ 1410440 h 1828799"/>
              <a:gd name="T4" fmla="*/ 1116028 w 1767244"/>
              <a:gd name="T5" fmla="*/ 441811 h 1828799"/>
              <a:gd name="T6" fmla="*/ 883444 w 1767244"/>
              <a:gd name="T7" fmla="*/ 441811 h 1828799"/>
              <a:gd name="T8" fmla="*/ 1325165 w 1767244"/>
              <a:gd name="T9" fmla="*/ 0 h 1828799"/>
              <a:gd name="T10" fmla="*/ 1766887 w 1767244"/>
              <a:gd name="T11" fmla="*/ 441811 h 1828799"/>
              <a:gd name="T12" fmla="*/ 1534303 w 1767244"/>
              <a:gd name="T13" fmla="*/ 441811 h 1828799"/>
              <a:gd name="T14" fmla="*/ 1534303 w 1767244"/>
              <a:gd name="T15" fmla="*/ 1828800 h 1828799"/>
              <a:gd name="T16" fmla="*/ 0 w 1767244"/>
              <a:gd name="T17" fmla="*/ 1828800 h 1828799"/>
              <a:gd name="T18" fmla="*/ 0 w 1767244"/>
              <a:gd name="T19" fmla="*/ 1410440 h 18287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7244" h="1828799">
                <a:moveTo>
                  <a:pt x="0" y="1410439"/>
                </a:moveTo>
                <a:lnTo>
                  <a:pt x="1116253" y="1410439"/>
                </a:lnTo>
                <a:lnTo>
                  <a:pt x="1116253" y="441811"/>
                </a:lnTo>
                <a:lnTo>
                  <a:pt x="883622" y="441811"/>
                </a:lnTo>
                <a:lnTo>
                  <a:pt x="1325433" y="0"/>
                </a:lnTo>
                <a:lnTo>
                  <a:pt x="1767244" y="441811"/>
                </a:lnTo>
                <a:lnTo>
                  <a:pt x="1534613" y="441811"/>
                </a:lnTo>
                <a:lnTo>
                  <a:pt x="1534613" y="1828799"/>
                </a:lnTo>
                <a:lnTo>
                  <a:pt x="0" y="1828799"/>
                </a:lnTo>
                <a:lnTo>
                  <a:pt x="0" y="1410439"/>
                </a:lnTo>
                <a:close/>
              </a:path>
            </a:pathLst>
          </a:custGeom>
          <a:gradFill rotWithShape="1">
            <a:gsLst>
              <a:gs pos="0">
                <a:srgbClr val="EDEDED"/>
              </a:gs>
              <a:gs pos="64999">
                <a:srgbClr val="D0D0D0"/>
              </a:gs>
              <a:gs pos="100000">
                <a:srgbClr val="BCBCBC"/>
              </a:gs>
            </a:gsLst>
            <a:lin ang="5400000" scaled="1"/>
          </a:gradFill>
          <a:ln w="6350" cap="rnd" cmpd="sng">
            <a:solidFill>
              <a:srgbClr val="000000"/>
            </a:solidFill>
            <a:prstDash val="solid"/>
            <a:round/>
            <a:headEnd/>
            <a:tailEnd/>
          </a:ln>
          <a:effectLst>
            <a:outerShdw blurRad="45000" dist="25000" dir="5400000" rotWithShape="0">
              <a:srgbClr val="000000">
                <a:alpha val="37999"/>
              </a:srgbClr>
            </a:outerShdw>
          </a:effectLst>
        </p:spPr>
        <p:txBody>
          <a:bodyPr anchor="ctr"/>
          <a:lstStyle/>
          <a:p>
            <a:endParaRPr lang="en-US"/>
          </a:p>
        </p:txBody>
      </p:sp>
      <p:sp>
        <p:nvSpPr>
          <p:cNvPr id="47110" name="TextBox 5"/>
          <p:cNvSpPr txBox="1">
            <a:spLocks noChangeArrowheads="1"/>
          </p:cNvSpPr>
          <p:nvPr/>
        </p:nvSpPr>
        <p:spPr bwMode="auto">
          <a:xfrm>
            <a:off x="1244600" y="3573463"/>
            <a:ext cx="203200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4800" b="1">
                <a:latin typeface="Aharoni" charset="0"/>
                <a:ea typeface="Aharoni" charset="0"/>
                <a:cs typeface="Aharoni" charset="0"/>
              </a:rPr>
              <a:t>Model</a:t>
            </a:r>
          </a:p>
        </p:txBody>
      </p:sp>
      <p:sp>
        <p:nvSpPr>
          <p:cNvPr id="9" name="TextBox 8"/>
          <p:cNvSpPr txBox="1">
            <a:spLocks noChangeArrowheads="1"/>
          </p:cNvSpPr>
          <p:nvPr/>
        </p:nvSpPr>
        <p:spPr bwMode="auto">
          <a:xfrm>
            <a:off x="1524000" y="6027738"/>
            <a:ext cx="2808288"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4800" b="1" dirty="0">
                <a:latin typeface="Aharoni" charset="0"/>
                <a:ea typeface="Aharoni" charset="0"/>
                <a:cs typeface="Aharoni" charset="0"/>
              </a:rPr>
              <a:t>Network</a:t>
            </a:r>
          </a:p>
        </p:txBody>
      </p:sp>
    </p:spTree>
    <p:extLst>
      <p:ext uri="{BB962C8B-B14F-4D97-AF65-F5344CB8AC3E}">
        <p14:creationId xmlns:p14="http://schemas.microsoft.com/office/powerpoint/2010/main" val="1435436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http://snap.stanford.edu/agm/nc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143000"/>
            <a:ext cx="7416800" cy="571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NCAA Football Network</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803B1413-453A-F046-B063-B3D033756786}"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3</a:t>
            </a:fld>
            <a:endParaRPr lang="ko-KR" altLang="en-US">
              <a:solidFill>
                <a:schemeClr val="tx1">
                  <a:tint val="95000"/>
                </a:schemeClr>
              </a:solidFill>
              <a:latin typeface="Calibri" pitchFamily="34" charset="0"/>
              <a:ea typeface="+mn-ea"/>
              <a:cs typeface="Calibri" pitchFamily="34" charset="0"/>
            </a:endParaRPr>
          </a:p>
        </p:txBody>
      </p:sp>
      <p:sp>
        <p:nvSpPr>
          <p:cNvPr id="7" name="TextBox 6"/>
          <p:cNvSpPr txBox="1"/>
          <p:nvPr/>
        </p:nvSpPr>
        <p:spPr>
          <a:xfrm>
            <a:off x="6400800" y="1752600"/>
            <a:ext cx="2651125" cy="4619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eaLnBrk="1" fontAlgn="auto" hangingPunct="1">
              <a:spcBef>
                <a:spcPts val="0"/>
              </a:spcBef>
              <a:spcAft>
                <a:spcPts val="0"/>
              </a:spcAft>
              <a:defRPr/>
            </a:pPr>
            <a:r>
              <a:rPr lang="en-US" altLang="ko-KR" sz="2400" b="1" dirty="0"/>
              <a:t>NCAA conferences</a:t>
            </a:r>
            <a:endParaRPr lang="ko-KR" altLang="en-US" sz="2400" b="1" dirty="0"/>
          </a:p>
        </p:txBody>
      </p:sp>
      <p:cxnSp>
        <p:nvCxnSpPr>
          <p:cNvPr id="9" name="직선 화살표 연결선 8"/>
          <p:cNvCxnSpPr>
            <a:stCxn id="7" idx="1"/>
          </p:cNvCxnSpPr>
          <p:nvPr/>
        </p:nvCxnSpPr>
        <p:spPr>
          <a:xfrm flipH="1">
            <a:off x="5753100" y="1982788"/>
            <a:ext cx="647700" cy="417512"/>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21510" name="TextBox 11"/>
          <p:cNvSpPr txBox="1">
            <a:spLocks noChangeArrowheads="1"/>
          </p:cNvSpPr>
          <p:nvPr/>
        </p:nvSpPr>
        <p:spPr bwMode="auto">
          <a:xfrm>
            <a:off x="5867400" y="6027738"/>
            <a:ext cx="32766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Football Teams</a:t>
            </a:r>
          </a:p>
          <a:p>
            <a:pPr eaLnBrk="1" hangingPunct="1"/>
            <a:r>
              <a:rPr lang="en-US" altLang="ko-KR" sz="2400" b="1">
                <a:cs typeface="HY엽서L" charset="0"/>
              </a:rPr>
              <a:t>Edges: Games played</a:t>
            </a:r>
            <a:endParaRPr lang="ko-KR" altLang="en-US" sz="2400" b="1">
              <a:cs typeface="HY엽서L" charset="0"/>
            </a:endParaRPr>
          </a:p>
        </p:txBody>
      </p:sp>
    </p:spTree>
    <p:extLst>
      <p:ext uri="{BB962C8B-B14F-4D97-AF65-F5344CB8AC3E}">
        <p14:creationId xmlns:p14="http://schemas.microsoft.com/office/powerpoint/2010/main" val="2900449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pPr eaLnBrk="1" fontAlgn="auto" hangingPunct="1">
              <a:spcAft>
                <a:spcPts val="0"/>
              </a:spcAft>
              <a:defRPr/>
            </a:pPr>
            <a:r>
              <a:rPr lang="en-US" dirty="0">
                <a:solidFill>
                  <a:schemeClr val="accent1">
                    <a:satMod val="150000"/>
                  </a:schemeClr>
                </a:solidFill>
              </a:rPr>
              <a:t>AGM: Flexibility</a:t>
            </a:r>
          </a:p>
        </p:txBody>
      </p:sp>
      <p:sp>
        <p:nvSpPr>
          <p:cNvPr id="48130" name="Content Placeholder 6"/>
          <p:cNvSpPr>
            <a:spLocks noGrp="1"/>
          </p:cNvSpPr>
          <p:nvPr>
            <p:ph idx="1"/>
          </p:nvPr>
        </p:nvSpPr>
        <p:spPr>
          <a:xfrm>
            <a:off x="457200" y="1295400"/>
            <a:ext cx="4946650" cy="5257800"/>
          </a:xfrm>
        </p:spPr>
        <p:txBody>
          <a:bodyPr/>
          <a:lstStyle/>
          <a:p>
            <a:pPr eaLnBrk="1" hangingPunct="1"/>
            <a:r>
              <a:rPr lang="en-US" altLang="x-none" b="1">
                <a:solidFill>
                  <a:srgbClr val="0000FF"/>
                </a:solidFill>
                <a:latin typeface="Calibri" charset="0"/>
                <a:cs typeface="Calibri" charset="0"/>
              </a:rPr>
              <a:t>AGM can express a variety of community structures:</a:t>
            </a:r>
            <a:r>
              <a:rPr lang="en-US" altLang="x-none">
                <a:solidFill>
                  <a:srgbClr val="0000FF"/>
                </a:solidFill>
                <a:latin typeface="Calibri" charset="0"/>
                <a:cs typeface="Calibri" charset="0"/>
              </a:rPr>
              <a:t> </a:t>
            </a:r>
            <a:br>
              <a:rPr lang="en-US" altLang="x-none">
                <a:latin typeface="Calibri" charset="0"/>
                <a:cs typeface="Calibri" charset="0"/>
              </a:rPr>
            </a:br>
            <a:r>
              <a:rPr lang="en-US" altLang="x-none">
                <a:latin typeface="Calibri" charset="0"/>
                <a:cs typeface="Calibri" charset="0"/>
              </a:rPr>
              <a:t>Non-overlapping, Overlapping, Nested</a:t>
            </a:r>
          </a:p>
        </p:txBody>
      </p:sp>
      <p:sp>
        <p:nvSpPr>
          <p:cNvPr id="48131"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7FDD0AB7-2E98-454D-BD44-9565F16E1E6E}" type="slidenum">
              <a:rPr lang="en-US" altLang="x-none">
                <a:solidFill>
                  <a:srgbClr val="3F3F3F"/>
                </a:solidFill>
                <a:latin typeface="Calibri" charset="0"/>
              </a:rPr>
              <a:pPr/>
              <a:t>30</a:t>
            </a:fld>
            <a:endParaRPr lang="en-US" altLang="x-none">
              <a:solidFill>
                <a:srgbClr val="3F3F3F"/>
              </a:solidFill>
              <a:latin typeface="Calibri"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1438275"/>
            <a:ext cx="3743325" cy="2295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64025"/>
            <a:ext cx="3771900" cy="25177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5" y="3946525"/>
            <a:ext cx="3743325" cy="2892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211499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How do we detect communities with AGM?</a:t>
            </a:r>
          </a:p>
        </p:txBody>
      </p:sp>
      <p:sp>
        <p:nvSpPr>
          <p:cNvPr id="2" name="Text Placeholder 1"/>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A9B0456C-5418-2C47-9A95-4363C4E934FB}"/>
              </a:ext>
            </a:extLst>
          </p:cNvPr>
          <p:cNvSpPr>
            <a:spLocks noGrp="1"/>
          </p:cNvSpPr>
          <p:nvPr>
            <p:ph type="sldNum" sz="quarter" idx="12"/>
          </p:nvPr>
        </p:nvSpPr>
        <p:spPr/>
        <p:txBody>
          <a:bodyPr/>
          <a:lstStyle/>
          <a:p>
            <a:fld id="{849EB34C-4976-6142-829F-2B71E7B19E8A}" type="slidenum">
              <a:rPr lang="en-US" smtClean="0"/>
              <a:t>31</a:t>
            </a:fld>
            <a:endParaRPr lang="en-US"/>
          </a:p>
        </p:txBody>
      </p:sp>
    </p:spTree>
    <p:extLst>
      <p:ext uri="{BB962C8B-B14F-4D97-AF65-F5344CB8AC3E}">
        <p14:creationId xmlns:p14="http://schemas.microsoft.com/office/powerpoint/2010/main" val="2697262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5200" dirty="0">
                <a:solidFill>
                  <a:schemeClr val="accent1">
                    <a:satMod val="150000"/>
                  </a:schemeClr>
                </a:solidFill>
              </a:rPr>
              <a:t>Detecting Communities</a:t>
            </a:r>
          </a:p>
        </p:txBody>
      </p:sp>
      <p:sp>
        <p:nvSpPr>
          <p:cNvPr id="50178" name="Content Placeholder 3"/>
          <p:cNvSpPr>
            <a:spLocks noGrp="1"/>
          </p:cNvSpPr>
          <p:nvPr>
            <p:ph idx="1"/>
          </p:nvPr>
        </p:nvSpPr>
        <p:spPr>
          <a:xfrm>
            <a:off x="457200" y="1295400"/>
            <a:ext cx="8229600" cy="1344613"/>
          </a:xfrm>
        </p:spPr>
        <p:txBody>
          <a:bodyPr/>
          <a:lstStyle/>
          <a:p>
            <a:pPr eaLnBrk="1" hangingPunct="1"/>
            <a:r>
              <a:rPr lang="en-US" altLang="x-none" b="1">
                <a:solidFill>
                  <a:srgbClr val="0000FF"/>
                </a:solidFill>
                <a:latin typeface="Calibri" charset="0"/>
                <a:cs typeface="Calibri" charset="0"/>
              </a:rPr>
              <a:t>Detecting communities with AGM:</a:t>
            </a:r>
          </a:p>
        </p:txBody>
      </p:sp>
      <p:sp>
        <p:nvSpPr>
          <p:cNvPr id="50179"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3CAE05A7-799A-CF41-ACF1-530E19C0DA44}" type="slidenum">
              <a:rPr lang="en-US" altLang="x-none">
                <a:solidFill>
                  <a:srgbClr val="3F3F3F"/>
                </a:solidFill>
                <a:latin typeface="Calibri" charset="0"/>
              </a:rPr>
              <a:pPr/>
              <a:t>32</a:t>
            </a:fld>
            <a:endParaRPr lang="en-US" altLang="x-none">
              <a:solidFill>
                <a:srgbClr val="3F3F3F"/>
              </a:solidFill>
              <a:latin typeface="Calibri" charset="0"/>
            </a:endParaRP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613"/>
            <a:ext cx="2805113"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ight Arrow 6"/>
          <p:cNvSpPr>
            <a:spLocks noChangeArrowheads="1"/>
          </p:cNvSpPr>
          <p:nvPr/>
        </p:nvSpPr>
        <p:spPr bwMode="auto">
          <a:xfrm>
            <a:off x="3810000" y="2860675"/>
            <a:ext cx="1371600" cy="769938"/>
          </a:xfrm>
          <a:prstGeom prst="rightArrow">
            <a:avLst>
              <a:gd name="adj1" fmla="val 50000"/>
              <a:gd name="adj2" fmla="val 49955"/>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grpSp>
        <p:nvGrpSpPr>
          <p:cNvPr id="50182" name="Group 7"/>
          <p:cNvGrpSpPr>
            <a:grpSpLocks/>
          </p:cNvGrpSpPr>
          <p:nvPr/>
        </p:nvGrpSpPr>
        <p:grpSpPr bwMode="auto">
          <a:xfrm>
            <a:off x="5745163" y="2640013"/>
            <a:ext cx="2789237" cy="1362075"/>
            <a:chOff x="6545499" y="2819400"/>
            <a:chExt cx="1719507" cy="807482"/>
          </a:xfrm>
        </p:grpSpPr>
        <p:cxnSp>
          <p:nvCxnSpPr>
            <p:cNvPr id="9" name="Straight Connector 8"/>
            <p:cNvCxnSpPr>
              <a:stCxn id="26" idx="0"/>
              <a:endCxn id="25" idx="4"/>
            </p:cNvCxnSpPr>
            <p:nvPr/>
          </p:nvCxnSpPr>
          <p:spPr>
            <a:xfrm flipV="1">
              <a:off x="8169097" y="3055621"/>
              <a:ext cx="18595" cy="195753"/>
            </a:xfrm>
            <a:prstGeom prst="line">
              <a:avLst/>
            </a:prstGeom>
            <a:ln w="28575"/>
          </p:spPr>
          <p:style>
            <a:lnRef idx="1">
              <a:schemeClr val="dk1"/>
            </a:lnRef>
            <a:fillRef idx="0">
              <a:schemeClr val="dk1"/>
            </a:fillRef>
            <a:effectRef idx="0">
              <a:schemeClr val="dk1"/>
            </a:effectRef>
            <a:fontRef idx="minor">
              <a:schemeClr val="tx1"/>
            </a:fontRef>
          </p:style>
        </p:cxnSp>
        <p:grpSp>
          <p:nvGrpSpPr>
            <p:cNvPr id="50188" name="Group 9"/>
            <p:cNvGrpSpPr>
              <a:grpSpLocks/>
            </p:cNvGrpSpPr>
            <p:nvPr/>
          </p:nvGrpSpPr>
          <p:grpSpPr bwMode="auto">
            <a:xfrm>
              <a:off x="6545499" y="2819400"/>
              <a:ext cx="1719507" cy="807482"/>
              <a:chOff x="1910443" y="2875082"/>
              <a:chExt cx="2477293" cy="1237846"/>
            </a:xfrm>
          </p:grpSpPr>
          <p:cxnSp>
            <p:nvCxnSpPr>
              <p:cNvPr id="11" name="Straight Connector 10"/>
              <p:cNvCxnSpPr>
                <a:stCxn id="20" idx="5"/>
                <a:endCxn id="19" idx="1"/>
              </p:cNvCxnSpPr>
              <p:nvPr/>
            </p:nvCxnSpPr>
            <p:spPr>
              <a:xfrm>
                <a:off x="2100787" y="3284812"/>
                <a:ext cx="452596" cy="395303"/>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41" y="3015025"/>
                <a:ext cx="156505" cy="74299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421" y="3137655"/>
                <a:ext cx="697929" cy="2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421" y="3420427"/>
                <a:ext cx="559753" cy="227948"/>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1335" y="3420427"/>
                <a:ext cx="3257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044" y="3524302"/>
                <a:ext cx="490665" cy="398188"/>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8845" y="2986170"/>
                <a:ext cx="317241" cy="46022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41" y="3524302"/>
                <a:ext cx="394788" cy="242375"/>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54" y="3646932"/>
                <a:ext cx="222773" cy="223621"/>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C</a:t>
                </a:r>
              </a:p>
            </p:txBody>
          </p:sp>
          <p:sp>
            <p:nvSpPr>
              <p:cNvPr id="20" name="Oval 19"/>
              <p:cNvSpPr/>
              <p:nvPr/>
            </p:nvSpPr>
            <p:spPr>
              <a:xfrm>
                <a:off x="1910443" y="3094374"/>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A</a:t>
                </a:r>
              </a:p>
            </p:txBody>
          </p:sp>
          <p:sp>
            <p:nvSpPr>
              <p:cNvPr id="21" name="Oval 20"/>
              <p:cNvSpPr/>
              <p:nvPr/>
            </p:nvSpPr>
            <p:spPr>
              <a:xfrm>
                <a:off x="2677459" y="2875082"/>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B</a:t>
                </a:r>
              </a:p>
            </p:txBody>
          </p:sp>
          <p:sp>
            <p:nvSpPr>
              <p:cNvPr id="22" name="Oval 21"/>
              <p:cNvSpPr/>
              <p:nvPr/>
            </p:nvSpPr>
            <p:spPr>
              <a:xfrm>
                <a:off x="2994699" y="3335306"/>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D</a:t>
                </a:r>
              </a:p>
            </p:txBody>
          </p:sp>
          <p:sp>
            <p:nvSpPr>
              <p:cNvPr id="23" name="Oval 22"/>
              <p:cNvSpPr/>
              <p:nvPr/>
            </p:nvSpPr>
            <p:spPr>
              <a:xfrm>
                <a:off x="3467035" y="3307895"/>
                <a:ext cx="222773" cy="22362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E</a:t>
                </a:r>
              </a:p>
            </p:txBody>
          </p:sp>
          <p:sp>
            <p:nvSpPr>
              <p:cNvPr id="24" name="Oval 23"/>
              <p:cNvSpPr/>
              <p:nvPr/>
            </p:nvSpPr>
            <p:spPr>
              <a:xfrm>
                <a:off x="3643279" y="3890751"/>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H</a:t>
                </a:r>
              </a:p>
            </p:txBody>
          </p:sp>
          <p:sp>
            <p:nvSpPr>
              <p:cNvPr id="25" name="Oval 24"/>
              <p:cNvSpPr/>
              <p:nvPr/>
            </p:nvSpPr>
            <p:spPr>
              <a:xfrm>
                <a:off x="4164963" y="3015025"/>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F</a:t>
                </a:r>
              </a:p>
            </p:txBody>
          </p:sp>
          <p:sp>
            <p:nvSpPr>
              <p:cNvPr id="26" name="Oval 25"/>
              <p:cNvSpPr/>
              <p:nvPr/>
            </p:nvSpPr>
            <p:spPr>
              <a:xfrm>
                <a:off x="4138174" y="3537286"/>
                <a:ext cx="222773" cy="222177"/>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1050" b="1" dirty="0">
                    <a:solidFill>
                      <a:srgbClr val="FF0000"/>
                    </a:solidFill>
                  </a:rPr>
                  <a:t>G</a:t>
                </a:r>
              </a:p>
            </p:txBody>
          </p:sp>
        </p:grpSp>
      </p:grpSp>
      <p:sp>
        <p:nvSpPr>
          <p:cNvPr id="27" name="TextBox 26"/>
          <p:cNvSpPr txBox="1">
            <a:spLocks noRot="1" noChangeAspect="1" noMove="1" noResize="1" noEditPoints="1" noAdjustHandles="1" noChangeArrowheads="1" noChangeShapeType="1" noTextEdit="1"/>
          </p:cNvSpPr>
          <p:nvPr/>
        </p:nvSpPr>
        <p:spPr>
          <a:xfrm>
            <a:off x="362000" y="4370264"/>
            <a:ext cx="8360495" cy="707886"/>
          </a:xfrm>
          <a:prstGeom prst="rect">
            <a:avLst/>
          </a:prstGeom>
          <a:blipFill rotWithShape="0">
            <a:blip r:embed="rId3"/>
            <a:stretch>
              <a:fillRect l="-2114" t="-15517" r="-2041" b="-36207"/>
            </a:stretch>
          </a:blipFill>
        </p:spPr>
        <p:txBody>
          <a:bodyPr/>
          <a:lstStyle/>
          <a:p>
            <a:pPr>
              <a:defRPr/>
            </a:pPr>
            <a:r>
              <a:rPr lang="en-US">
                <a:noFill/>
              </a:rPr>
              <a:t> </a:t>
            </a:r>
          </a:p>
        </p:txBody>
      </p:sp>
      <p:sp>
        <p:nvSpPr>
          <p:cNvPr id="28" name="Right Arrow 27"/>
          <p:cNvSpPr>
            <a:spLocks noChangeArrowheads="1"/>
          </p:cNvSpPr>
          <p:nvPr/>
        </p:nvSpPr>
        <p:spPr bwMode="auto">
          <a:xfrm rot="10800000">
            <a:off x="3810000" y="2868613"/>
            <a:ext cx="1371600" cy="768350"/>
          </a:xfrm>
          <a:prstGeom prst="rightArrow">
            <a:avLst>
              <a:gd name="adj1" fmla="val 50000"/>
              <a:gd name="adj2" fmla="val 50058"/>
            </a:avLst>
          </a:prstGeom>
          <a:noFill/>
          <a:ln w="38100" cap="rnd">
            <a:solidFill>
              <a:srgbClr val="008000"/>
            </a:solidFill>
            <a:miter lim="800000"/>
            <a:headEnd/>
            <a:tailEnd/>
          </a:ln>
          <a:effectLst>
            <a:outerShdw blurRad="45000" dist="25000" dir="5400000" rotWithShape="0">
              <a:srgbClr val="000000">
                <a:alpha val="37999"/>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chemeClr val="dk1"/>
              </a:solidFill>
              <a:latin typeface="+mn-lt"/>
            </a:endParaRPr>
          </a:p>
        </p:txBody>
      </p:sp>
      <p:sp>
        <p:nvSpPr>
          <p:cNvPr id="29" name="TextBox 28"/>
          <p:cNvSpPr txBox="1">
            <a:spLocks noChangeArrowheads="1"/>
          </p:cNvSpPr>
          <p:nvPr/>
        </p:nvSpPr>
        <p:spPr bwMode="auto">
          <a:xfrm>
            <a:off x="4267200" y="5092700"/>
            <a:ext cx="4419600" cy="138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buFontTx/>
              <a:buAutoNum type="arabicParenR"/>
            </a:pPr>
            <a:r>
              <a:rPr lang="en-US" altLang="x-none" sz="2800" b="1">
                <a:latin typeface="Calibri" charset="0"/>
                <a:ea typeface="Calibri" charset="0"/>
                <a:cs typeface="Calibri" charset="0"/>
              </a:rPr>
              <a:t> </a:t>
            </a:r>
            <a:r>
              <a:rPr lang="en-US" altLang="x-none" sz="2800">
                <a:latin typeface="Calibri" charset="0"/>
                <a:ea typeface="Calibri" charset="0"/>
                <a:cs typeface="Calibri" charset="0"/>
              </a:rPr>
              <a:t>Affiliation graph </a:t>
            </a:r>
            <a:r>
              <a:rPr lang="en-US" altLang="x-none" sz="2800" b="1" i="1">
                <a:latin typeface="Calibri" charset="0"/>
                <a:ea typeface="Calibri" charset="0"/>
                <a:cs typeface="Calibri" charset="0"/>
              </a:rPr>
              <a:t>M</a:t>
            </a:r>
          </a:p>
          <a:p>
            <a:pPr eaLnBrk="1" hangingPunct="1">
              <a:buFontTx/>
              <a:buAutoNum type="arabicParenR"/>
            </a:pPr>
            <a:r>
              <a:rPr lang="en-US" altLang="x-none" sz="2800" b="1">
                <a:latin typeface="Calibri" charset="0"/>
                <a:ea typeface="Calibri" charset="0"/>
                <a:cs typeface="Calibri" charset="0"/>
              </a:rPr>
              <a:t> </a:t>
            </a:r>
            <a:r>
              <a:rPr lang="en-US" altLang="x-none" sz="2800">
                <a:latin typeface="Calibri" charset="0"/>
                <a:ea typeface="Calibri" charset="0"/>
                <a:cs typeface="Calibri" charset="0"/>
              </a:rPr>
              <a:t>Number of communities </a:t>
            </a:r>
            <a:r>
              <a:rPr lang="en-US" altLang="x-none" sz="2800" b="1">
                <a:latin typeface="Calibri" charset="0"/>
                <a:ea typeface="Calibri" charset="0"/>
                <a:cs typeface="Calibri" charset="0"/>
              </a:rPr>
              <a:t>C</a:t>
            </a:r>
          </a:p>
          <a:p>
            <a:pPr eaLnBrk="1" hangingPunct="1">
              <a:buFontTx/>
              <a:buAutoNum type="arabicParenR"/>
            </a:pPr>
            <a:r>
              <a:rPr lang="en-US" altLang="x-none" sz="2800" b="1">
                <a:latin typeface="Calibri" charset="0"/>
                <a:ea typeface="Calibri" charset="0"/>
                <a:cs typeface="Calibri" charset="0"/>
              </a:rPr>
              <a:t> </a:t>
            </a:r>
            <a:r>
              <a:rPr lang="en-US" altLang="x-none" sz="2800">
                <a:latin typeface="Calibri" charset="0"/>
                <a:ea typeface="Calibri" charset="0"/>
                <a:cs typeface="Calibri" charset="0"/>
              </a:rPr>
              <a:t>Parameters </a:t>
            </a:r>
            <a:r>
              <a:rPr lang="en-US" altLang="x-none" sz="2800" b="1" i="1">
                <a:latin typeface="Calibri" charset="0"/>
                <a:ea typeface="Calibri" charset="0"/>
                <a:cs typeface="Calibri" charset="0"/>
              </a:rPr>
              <a:t>p</a:t>
            </a:r>
            <a:r>
              <a:rPr lang="en-US" altLang="x-none" sz="2800" b="1" i="1" baseline="-25000">
                <a:latin typeface="Calibri" charset="0"/>
                <a:ea typeface="Calibri" charset="0"/>
                <a:cs typeface="Calibri" charset="0"/>
              </a:rPr>
              <a:t>c</a:t>
            </a:r>
          </a:p>
        </p:txBody>
      </p:sp>
    </p:spTree>
    <p:extLst>
      <p:ext uri="{BB962C8B-B14F-4D97-AF65-F5344CB8AC3E}">
        <p14:creationId xmlns:p14="http://schemas.microsoft.com/office/powerpoint/2010/main" val="3119133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nodeType="afterGroup">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Maximum Likelihood Estimation</a:t>
            </a:r>
          </a:p>
        </p:txBody>
      </p:sp>
      <p:sp>
        <p:nvSpPr>
          <p:cNvPr id="5120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2E6A7A8F-C9D3-1446-A803-6491A6DB6C13}" type="slidenum">
              <a:rPr lang="en-US" altLang="x-none">
                <a:solidFill>
                  <a:srgbClr val="3F3F3F"/>
                </a:solidFill>
                <a:latin typeface="Calibri" charset="0"/>
              </a:rPr>
              <a:pPr/>
              <a:t>33</a:t>
            </a:fld>
            <a:endParaRPr lang="en-US" altLang="x-none">
              <a:solidFill>
                <a:srgbClr val="3F3F3F"/>
              </a:solidFill>
              <a:latin typeface="Calibri" charset="0"/>
            </a:endParaRPr>
          </a:p>
        </p:txBody>
      </p:sp>
      <p:sp>
        <p:nvSpPr>
          <p:cNvPr id="11" name="Content Placeholder 2">
            <a:extLst>
              <a:ext uri="{FF2B5EF4-FFF2-40B4-BE49-F238E27FC236}">
                <a16:creationId xmlns:a16="http://schemas.microsoft.com/office/drawing/2014/main" id="{10337680-1A34-9B4E-962A-2AE6B54D430F}"/>
              </a:ext>
            </a:extLst>
          </p:cNvPr>
          <p:cNvSpPr>
            <a:spLocks noGrp="1" noRot="1" noChangeAspect="1" noMove="1" noResize="1" noEditPoints="1" noAdjustHandles="1" noChangeArrowheads="1" noChangeShapeType="1" noTextEdit="1"/>
          </p:cNvSpPr>
          <p:nvPr>
            <p:ph idx="1"/>
          </p:nvPr>
        </p:nvSpPr>
        <p:spPr>
          <a:blipFill rotWithShape="0">
            <a:blip r:embed="rId3"/>
            <a:stretch>
              <a:fillRect t="-1624"/>
            </a:stretch>
          </a:blipFill>
        </p:spPr>
        <p:txBody>
          <a:bodyPr/>
          <a:lstStyle/>
          <a:p>
            <a:pPr eaLnBrk="1" hangingPunct="1">
              <a:defRPr/>
            </a:pPr>
            <a:r>
              <a:rPr lang="en-US">
                <a:noFill/>
              </a:rPr>
              <a:t> </a:t>
            </a:r>
          </a:p>
        </p:txBody>
      </p:sp>
    </p:spTree>
    <p:extLst>
      <p:ext uri="{BB962C8B-B14F-4D97-AF65-F5344CB8AC3E}">
        <p14:creationId xmlns:p14="http://schemas.microsoft.com/office/powerpoint/2010/main" val="840606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Example: MLE</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763000" cy="5562600"/>
          </a:xfrm>
          <a:blipFill rotWithShape="0">
            <a:blip r:embed="rId3"/>
            <a:stretch>
              <a:fillRect t="-1425"/>
            </a:stretch>
          </a:blipFill>
        </p:spPr>
        <p:txBody>
          <a:bodyPr/>
          <a:lstStyle/>
          <a:p>
            <a:pPr eaLnBrk="1" hangingPunct="1">
              <a:defRPr/>
            </a:pPr>
            <a:r>
              <a:rPr lang="en-US">
                <a:noFill/>
              </a:rPr>
              <a:t> </a:t>
            </a:r>
          </a:p>
        </p:txBody>
      </p:sp>
      <p:sp>
        <p:nvSpPr>
          <p:cNvPr id="5325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FD1E5864-79BC-0D4A-8A32-75EEF534BEA9}" type="slidenum">
              <a:rPr lang="en-US" altLang="x-none">
                <a:solidFill>
                  <a:srgbClr val="3F3F3F"/>
                </a:solidFill>
                <a:latin typeface="Calibri" charset="0"/>
              </a:rPr>
              <a:pPr/>
              <a:t>34</a:t>
            </a:fld>
            <a:endParaRPr lang="en-US" altLang="x-none">
              <a:solidFill>
                <a:srgbClr val="3F3F3F"/>
              </a:solidFill>
              <a:latin typeface="Calibri" charset="0"/>
            </a:endParaRPr>
          </a:p>
        </p:txBody>
      </p:sp>
      <p:pic>
        <p:nvPicPr>
          <p:cNvPr id="686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414838"/>
            <a:ext cx="2209800" cy="2232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a:spLocks noRot="1" noChangeAspect="1" noMove="1" noResize="1" noEditPoints="1" noAdjustHandles="1" noChangeArrowheads="1" noChangeShapeType="1" noTextEdit="1"/>
          </p:cNvSpPr>
          <p:nvPr/>
        </p:nvSpPr>
        <p:spPr>
          <a:xfrm rot="16200000">
            <a:off x="6262983" y="5454622"/>
            <a:ext cx="1103251" cy="395558"/>
          </a:xfrm>
          <a:prstGeom prst="rect">
            <a:avLst/>
          </a:prstGeom>
          <a:blipFill rotWithShape="0">
            <a:blip r:embed="rId5"/>
            <a:stretch>
              <a:fillRect r="-9231"/>
            </a:stretch>
          </a:blipFill>
        </p:spPr>
        <p:txBody>
          <a:bodyPr/>
          <a:lstStyle/>
          <a:p>
            <a:pPr>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7890302" y="6537917"/>
            <a:ext cx="415498" cy="369332"/>
          </a:xfrm>
          <a:prstGeom prst="rect">
            <a:avLst/>
          </a:prstGeom>
          <a:blipFill rotWithShape="0">
            <a:blip r:embed="rId6"/>
            <a:stretch>
              <a:fillRect/>
            </a:stretch>
          </a:blipFill>
        </p:spPr>
        <p:txBody>
          <a:bodyPr/>
          <a:lstStyle/>
          <a:p>
            <a:pPr>
              <a:defRPr/>
            </a:pPr>
            <a:r>
              <a:rPr lang="en-US">
                <a:noFill/>
              </a:rPr>
              <a:t> </a:t>
            </a:r>
          </a:p>
        </p:txBody>
      </p:sp>
      <p:sp>
        <p:nvSpPr>
          <p:cNvPr id="9" name="TextBox 8"/>
          <p:cNvSpPr txBox="1">
            <a:spLocks noRot="1" noChangeAspect="1" noMove="1" noResize="1" noEditPoints="1" noAdjustHandles="1" noChangeArrowheads="1" noChangeShapeType="1" noTextEdit="1"/>
          </p:cNvSpPr>
          <p:nvPr/>
        </p:nvSpPr>
        <p:spPr>
          <a:xfrm>
            <a:off x="7598747" y="4572000"/>
            <a:ext cx="1197700" cy="369332"/>
          </a:xfrm>
          <a:prstGeom prst="rect">
            <a:avLst/>
          </a:prstGeom>
          <a:blipFill rotWithShape="0">
            <a:blip r:embed="rId7"/>
            <a:stretch>
              <a:fillRect b="-13115"/>
            </a:stretch>
          </a:blipFill>
        </p:spPr>
        <p:txBody>
          <a:bodyPr/>
          <a:lstStyle/>
          <a:p>
            <a:pPr>
              <a:defRPr/>
            </a:pPr>
            <a:r>
              <a:rPr lang="en-US">
                <a:noFill/>
              </a:rPr>
              <a:t> </a:t>
            </a:r>
          </a:p>
        </p:txBody>
      </p:sp>
    </p:spTree>
    <p:extLst>
      <p:ext uri="{BB962C8B-B14F-4D97-AF65-F5344CB8AC3E}">
        <p14:creationId xmlns:p14="http://schemas.microsoft.com/office/powerpoint/2010/main" val="32825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AGM Example (1)</a:t>
            </a:r>
          </a:p>
        </p:txBody>
      </p:sp>
      <p:sp>
        <p:nvSpPr>
          <p:cNvPr id="54274" name="Content Placeholder 2"/>
          <p:cNvSpPr>
            <a:spLocks noGrp="1"/>
          </p:cNvSpPr>
          <p:nvPr>
            <p:ph idx="1"/>
          </p:nvPr>
        </p:nvSpPr>
        <p:spPr>
          <a:xfrm>
            <a:off x="457200" y="1482795"/>
            <a:ext cx="8443843" cy="4525963"/>
          </a:xfrm>
        </p:spPr>
        <p:txBody>
          <a:bodyPr/>
          <a:lstStyle/>
          <a:p>
            <a:pPr eaLnBrk="1" hangingPunct="1"/>
            <a:r>
              <a:rPr lang="en-US" altLang="x-none" dirty="0">
                <a:latin typeface="Calibri" charset="0"/>
                <a:cs typeface="Calibri" charset="0"/>
              </a:rPr>
              <a:t>Using AGM for modeling the graph below</a:t>
            </a:r>
          </a:p>
          <a:p>
            <a:pPr eaLnBrk="1" hangingPunct="1"/>
            <a:r>
              <a:rPr lang="en-US" altLang="x-none" dirty="0">
                <a:latin typeface="Calibri" charset="0"/>
                <a:cs typeface="Calibri" charset="0"/>
              </a:rPr>
              <a:t>Assumptions (preset some of the parameters):</a:t>
            </a:r>
          </a:p>
          <a:p>
            <a:pPr lvl="1" eaLnBrk="1" hangingPunct="1"/>
            <a:r>
              <a:rPr lang="en-US" altLang="x-none" dirty="0">
                <a:latin typeface="Calibri" charset="0"/>
                <a:cs typeface="Calibri" charset="0"/>
              </a:rPr>
              <a:t>There are two communities </a:t>
            </a:r>
            <a:r>
              <a:rPr lang="en-US" altLang="x-none" i="1" dirty="0">
                <a:latin typeface="Calibri" charset="0"/>
                <a:cs typeface="Calibri" charset="0"/>
              </a:rPr>
              <a:t>C</a:t>
            </a:r>
            <a:r>
              <a:rPr lang="en-US" altLang="x-none" dirty="0">
                <a:latin typeface="Calibri" charset="0"/>
                <a:cs typeface="Calibri" charset="0"/>
              </a:rPr>
              <a:t> and </a:t>
            </a:r>
            <a:r>
              <a:rPr lang="en-US" altLang="x-none" i="1" dirty="0">
                <a:latin typeface="Calibri" charset="0"/>
                <a:cs typeface="Calibri" charset="0"/>
              </a:rPr>
              <a:t>D</a:t>
            </a:r>
            <a:r>
              <a:rPr lang="en-US" altLang="x-none" dirty="0">
                <a:latin typeface="Calibri" charset="0"/>
                <a:cs typeface="Calibri" charset="0"/>
              </a:rPr>
              <a:t> with </a:t>
            </a:r>
            <a:r>
              <a:rPr lang="en-US" altLang="x-none" i="1" dirty="0">
                <a:latin typeface="Calibri" charset="0"/>
                <a:cs typeface="Calibri" charset="0"/>
              </a:rPr>
              <a:t>P</a:t>
            </a:r>
            <a:r>
              <a:rPr lang="en-US" altLang="x-none" i="1" baseline="-25000" dirty="0">
                <a:latin typeface="Calibri" charset="0"/>
                <a:cs typeface="Calibri" charset="0"/>
              </a:rPr>
              <a:t>C</a:t>
            </a:r>
            <a:r>
              <a:rPr lang="en-US" altLang="x-none" dirty="0">
                <a:latin typeface="Calibri" charset="0"/>
                <a:cs typeface="Calibri" charset="0"/>
              </a:rPr>
              <a:t> and </a:t>
            </a:r>
            <a:r>
              <a:rPr lang="en-US" altLang="x-none" i="1" dirty="0">
                <a:latin typeface="Calibri" charset="0"/>
                <a:cs typeface="Calibri" charset="0"/>
              </a:rPr>
              <a:t>P</a:t>
            </a:r>
            <a:r>
              <a:rPr lang="en-US" altLang="x-none" i="1" baseline="-25000" dirty="0">
                <a:latin typeface="Calibri" charset="0"/>
                <a:cs typeface="Calibri" charset="0"/>
              </a:rPr>
              <a:t>D</a:t>
            </a:r>
          </a:p>
          <a:p>
            <a:pPr lvl="1" eaLnBrk="1" hangingPunct="1"/>
            <a:r>
              <a:rPr lang="en-US" altLang="x-none" dirty="0">
                <a:latin typeface="Calibri" charset="0"/>
                <a:cs typeface="Calibri" charset="0"/>
              </a:rPr>
              <a:t>We have determined (or are using as a temporary hypothesis) the community memberships:</a:t>
            </a:r>
          </a:p>
          <a:p>
            <a:pPr lvl="2" eaLnBrk="1" hangingPunct="1"/>
            <a:r>
              <a:rPr lang="en-US" altLang="x-none" i="1" dirty="0">
                <a:latin typeface="Calibri" charset="0"/>
                <a:cs typeface="Calibri" charset="0"/>
              </a:rPr>
              <a:t>C</a:t>
            </a:r>
            <a:r>
              <a:rPr lang="en-US" altLang="x-none" dirty="0">
                <a:latin typeface="Calibri" charset="0"/>
                <a:cs typeface="Calibri" charset="0"/>
              </a:rPr>
              <a:t> = {</a:t>
            </a:r>
            <a:r>
              <a:rPr lang="en-US" altLang="x-none" i="1" dirty="0">
                <a:latin typeface="Calibri" charset="0"/>
                <a:cs typeface="Calibri" charset="0"/>
              </a:rPr>
              <a:t>w</a:t>
            </a:r>
            <a:r>
              <a:rPr lang="en-US" altLang="x-none" dirty="0">
                <a:latin typeface="Calibri" charset="0"/>
                <a:cs typeface="Calibri" charset="0"/>
              </a:rPr>
              <a:t>, </a:t>
            </a:r>
            <a:r>
              <a:rPr lang="en-US" altLang="x-none" i="1" dirty="0">
                <a:latin typeface="Calibri" charset="0"/>
                <a:cs typeface="Calibri" charset="0"/>
              </a:rPr>
              <a:t>x</a:t>
            </a:r>
            <a:r>
              <a:rPr lang="en-US" altLang="x-none" dirty="0">
                <a:latin typeface="Calibri" charset="0"/>
                <a:cs typeface="Calibri" charset="0"/>
              </a:rPr>
              <a:t>, </a:t>
            </a:r>
            <a:r>
              <a:rPr lang="en-US" altLang="x-none" i="1" dirty="0">
                <a:latin typeface="Calibri" charset="0"/>
                <a:cs typeface="Calibri" charset="0"/>
              </a:rPr>
              <a:t>y</a:t>
            </a:r>
            <a:r>
              <a:rPr lang="en-US" altLang="x-none" dirty="0">
                <a:latin typeface="Calibri" charset="0"/>
                <a:cs typeface="Calibri" charset="0"/>
              </a:rPr>
              <a:t>} and </a:t>
            </a:r>
            <a:r>
              <a:rPr lang="en-US" altLang="x-none" i="1" dirty="0">
                <a:latin typeface="Calibri" charset="0"/>
                <a:cs typeface="Calibri" charset="0"/>
              </a:rPr>
              <a:t>D</a:t>
            </a:r>
            <a:r>
              <a:rPr lang="en-US" altLang="x-none" dirty="0">
                <a:latin typeface="Calibri" charset="0"/>
                <a:cs typeface="Calibri" charset="0"/>
              </a:rPr>
              <a:t> = {</a:t>
            </a:r>
            <a:r>
              <a:rPr lang="en-US" altLang="x-none" i="1" dirty="0">
                <a:latin typeface="Calibri" charset="0"/>
                <a:cs typeface="Calibri" charset="0"/>
              </a:rPr>
              <a:t>w</a:t>
            </a:r>
            <a:r>
              <a:rPr lang="en-US" altLang="x-none" dirty="0">
                <a:latin typeface="Calibri" charset="0"/>
                <a:cs typeface="Calibri" charset="0"/>
              </a:rPr>
              <a:t>, </a:t>
            </a:r>
            <a:r>
              <a:rPr lang="en-US" altLang="x-none" i="1" dirty="0">
                <a:latin typeface="Calibri" charset="0"/>
                <a:cs typeface="Calibri" charset="0"/>
              </a:rPr>
              <a:t>y</a:t>
            </a:r>
            <a:r>
              <a:rPr lang="en-US" altLang="x-none" dirty="0">
                <a:latin typeface="Calibri" charset="0"/>
                <a:cs typeface="Calibri" charset="0"/>
              </a:rPr>
              <a:t>, </a:t>
            </a:r>
            <a:r>
              <a:rPr lang="en-US" altLang="x-none" i="1" dirty="0">
                <a:latin typeface="Calibri" charset="0"/>
                <a:cs typeface="Calibri" charset="0"/>
              </a:rPr>
              <a:t>z</a:t>
            </a:r>
            <a:r>
              <a:rPr lang="en-US" altLang="x-none" dirty="0">
                <a:latin typeface="Calibri" charset="0"/>
                <a:cs typeface="Calibri" charset="0"/>
              </a:rPr>
              <a:t>}</a:t>
            </a:r>
          </a:p>
        </p:txBody>
      </p:sp>
      <p:sp>
        <p:nvSpPr>
          <p:cNvPr id="54276"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96BB039C-F1F1-D84B-BA69-437F3D91EF87}" type="slidenum">
              <a:rPr lang="en-US" altLang="x-none">
                <a:solidFill>
                  <a:srgbClr val="3F3F3F"/>
                </a:solidFill>
                <a:latin typeface="Calibri" charset="0"/>
              </a:rPr>
              <a:pPr/>
              <a:t>35</a:t>
            </a:fld>
            <a:endParaRPr lang="en-US" altLang="x-none">
              <a:solidFill>
                <a:srgbClr val="3F3F3F"/>
              </a:solidFill>
              <a:latin typeface="Calibri" charset="0"/>
            </a:endParaRPr>
          </a:p>
        </p:txBody>
      </p:sp>
      <p:pic>
        <p:nvPicPr>
          <p:cNvPr id="54277"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0200" y="3910564"/>
            <a:ext cx="4105275" cy="272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48849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AGM Example (2)</a:t>
            </a:r>
          </a:p>
        </p:txBody>
      </p:sp>
      <p:sp>
        <p:nvSpPr>
          <p:cNvPr id="55298" name="Content Placeholder 2"/>
          <p:cNvSpPr>
            <a:spLocks noGrp="1"/>
          </p:cNvSpPr>
          <p:nvPr>
            <p:ph idx="1"/>
          </p:nvPr>
        </p:nvSpPr>
        <p:spPr>
          <a:xfrm>
            <a:off x="0" y="1600200"/>
            <a:ext cx="9143999" cy="4525963"/>
          </a:xfrm>
        </p:spPr>
        <p:txBody>
          <a:bodyPr>
            <a:normAutofit/>
          </a:bodyPr>
          <a:lstStyle/>
          <a:p>
            <a:pPr marL="438150" lvl="2" indent="-319088" eaLnBrk="1" hangingPunct="1">
              <a:lnSpc>
                <a:spcPct val="90000"/>
              </a:lnSpc>
              <a:spcBef>
                <a:spcPct val="0"/>
              </a:spcBef>
              <a:buClr>
                <a:schemeClr val="accent1"/>
              </a:buClr>
              <a:buSzPct val="80000"/>
              <a:buFont typeface="Wingdings 2" charset="2"/>
              <a:buChar char=""/>
            </a:pPr>
            <a:r>
              <a:rPr lang="en-US" altLang="x-none" sz="2600" dirty="0">
                <a:latin typeface="Calibri" charset="0"/>
                <a:cs typeface="Calibri" charset="0"/>
              </a:rPr>
              <a:t>Given </a:t>
            </a:r>
            <a:r>
              <a:rPr lang="en-US" altLang="x-none" sz="2600" i="1" dirty="0">
                <a:latin typeface="Calibri" charset="0"/>
                <a:cs typeface="Calibri" charset="0"/>
              </a:rPr>
              <a:t>C </a:t>
            </a:r>
            <a:r>
              <a:rPr lang="en-US" altLang="x-none" sz="2600" dirty="0">
                <a:latin typeface="Calibri" charset="0"/>
                <a:cs typeface="Calibri" charset="0"/>
              </a:rPr>
              <a:t>= {</a:t>
            </a:r>
            <a:r>
              <a:rPr lang="en-US" altLang="x-none" sz="2600" i="1" dirty="0">
                <a:latin typeface="Calibri" charset="0"/>
                <a:cs typeface="Calibri" charset="0"/>
              </a:rPr>
              <a:t>w</a:t>
            </a:r>
            <a:r>
              <a:rPr lang="en-US" altLang="x-none" sz="2600" dirty="0">
                <a:latin typeface="Calibri" charset="0"/>
                <a:cs typeface="Calibri" charset="0"/>
              </a:rPr>
              <a:t>, </a:t>
            </a:r>
            <a:r>
              <a:rPr lang="en-US" altLang="x-none" sz="2600" i="1" dirty="0">
                <a:latin typeface="Calibri" charset="0"/>
                <a:cs typeface="Calibri" charset="0"/>
              </a:rPr>
              <a:t>x</a:t>
            </a:r>
            <a:r>
              <a:rPr lang="en-US" altLang="x-none" sz="2600" dirty="0">
                <a:latin typeface="Calibri" charset="0"/>
                <a:cs typeface="Calibri" charset="0"/>
              </a:rPr>
              <a:t>, </a:t>
            </a:r>
            <a:r>
              <a:rPr lang="en-US" altLang="x-none" sz="2600" i="1" dirty="0">
                <a:latin typeface="Calibri" charset="0"/>
                <a:cs typeface="Calibri" charset="0"/>
              </a:rPr>
              <a:t>y</a:t>
            </a:r>
            <a:r>
              <a:rPr lang="en-US" altLang="x-none" sz="2600" dirty="0">
                <a:latin typeface="Calibri" charset="0"/>
                <a:cs typeface="Calibri" charset="0"/>
              </a:rPr>
              <a:t>} and </a:t>
            </a:r>
            <a:r>
              <a:rPr lang="en-US" altLang="x-none" sz="2600" i="1" dirty="0">
                <a:latin typeface="Calibri" charset="0"/>
                <a:cs typeface="Calibri" charset="0"/>
              </a:rPr>
              <a:t>D</a:t>
            </a:r>
            <a:r>
              <a:rPr lang="en-US" altLang="x-none" sz="2600" dirty="0">
                <a:latin typeface="Calibri" charset="0"/>
                <a:cs typeface="Calibri" charset="0"/>
              </a:rPr>
              <a:t> = {</a:t>
            </a:r>
            <a:r>
              <a:rPr lang="en-US" altLang="x-none" sz="2600" i="1" dirty="0">
                <a:latin typeface="Calibri" charset="0"/>
                <a:cs typeface="Calibri" charset="0"/>
              </a:rPr>
              <a:t>w</a:t>
            </a:r>
            <a:r>
              <a:rPr lang="en-US" altLang="x-none" sz="2600" dirty="0">
                <a:latin typeface="Calibri" charset="0"/>
                <a:cs typeface="Calibri" charset="0"/>
              </a:rPr>
              <a:t>, </a:t>
            </a:r>
            <a:r>
              <a:rPr lang="en-US" altLang="x-none" sz="2600" i="1" dirty="0">
                <a:latin typeface="Calibri" charset="0"/>
                <a:cs typeface="Calibri" charset="0"/>
              </a:rPr>
              <a:t>y</a:t>
            </a:r>
            <a:r>
              <a:rPr lang="en-US" altLang="x-none" sz="2600" dirty="0">
                <a:latin typeface="Calibri" charset="0"/>
                <a:cs typeface="Calibri" charset="0"/>
              </a:rPr>
              <a:t>, </a:t>
            </a:r>
            <a:r>
              <a:rPr lang="en-US" altLang="x-none" sz="2600" i="1" dirty="0">
                <a:latin typeface="Calibri" charset="0"/>
                <a:cs typeface="Calibri" charset="0"/>
              </a:rPr>
              <a:t>z</a:t>
            </a:r>
            <a:r>
              <a:rPr lang="en-US" altLang="x-none" sz="2600" dirty="0">
                <a:latin typeface="Calibri" charset="0"/>
                <a:cs typeface="Calibri" charset="0"/>
              </a:rPr>
              <a:t>}</a:t>
            </a:r>
          </a:p>
          <a:p>
            <a:pPr lvl="1">
              <a:lnSpc>
                <a:spcPct val="90000"/>
              </a:lnSpc>
            </a:pPr>
            <a:r>
              <a:rPr lang="en-US" altLang="x-none" sz="2200" dirty="0">
                <a:latin typeface="Calibri" charset="0"/>
                <a:cs typeface="Calibri" charset="0"/>
              </a:rPr>
              <a:t>For </a:t>
            </a:r>
            <a:r>
              <a:rPr lang="en-US" altLang="x-none" sz="2200" i="1" dirty="0">
                <a:latin typeface="Calibri" charset="0"/>
                <a:cs typeface="Calibri" charset="0"/>
              </a:rPr>
              <a:t>w</a:t>
            </a:r>
            <a:r>
              <a:rPr lang="en-US" altLang="x-none" sz="2200" dirty="0">
                <a:latin typeface="Calibri" charset="0"/>
                <a:cs typeface="Calibri" charset="0"/>
              </a:rPr>
              <a:t> and </a:t>
            </a:r>
            <a:r>
              <a:rPr lang="en-US" altLang="x-none" sz="2200" i="1" dirty="0">
                <a:latin typeface="Calibri" charset="0"/>
                <a:cs typeface="Calibri" charset="0"/>
              </a:rPr>
              <a:t>x</a:t>
            </a:r>
            <a:r>
              <a:rPr lang="en-US" altLang="x-none" sz="2200" dirty="0">
                <a:latin typeface="Calibri" charset="0"/>
                <a:cs typeface="Calibri" charset="0"/>
              </a:rPr>
              <a:t>, </a:t>
            </a:r>
            <a:r>
              <a:rPr lang="en-US" altLang="x-none" sz="2200" i="1" dirty="0" err="1">
                <a:latin typeface="Calibri" charset="0"/>
                <a:cs typeface="Calibri" charset="0"/>
              </a:rPr>
              <a:t>M</a:t>
            </a:r>
            <a:r>
              <a:rPr lang="en-US" altLang="x-none" sz="2200" i="1" baseline="-25000" dirty="0" err="1">
                <a:latin typeface="Calibri" charset="0"/>
                <a:cs typeface="Calibri" charset="0"/>
              </a:rPr>
              <a:t>wx</a:t>
            </a:r>
            <a:r>
              <a:rPr lang="en-US" altLang="x-none" sz="2200" dirty="0">
                <a:latin typeface="Calibri" charset="0"/>
                <a:cs typeface="Calibri" charset="0"/>
              </a:rPr>
              <a:t> = {</a:t>
            </a:r>
            <a:r>
              <a:rPr lang="en-US" altLang="x-none" sz="2200" i="1" dirty="0">
                <a:latin typeface="Calibri" charset="0"/>
                <a:cs typeface="Calibri" charset="0"/>
              </a:rPr>
              <a:t>C</a:t>
            </a:r>
            <a:r>
              <a:rPr lang="en-US" altLang="x-none" sz="2200" dirty="0">
                <a:latin typeface="Calibri" charset="0"/>
                <a:cs typeface="Calibri" charset="0"/>
              </a:rPr>
              <a:t>}</a:t>
            </a:r>
          </a:p>
          <a:p>
            <a:pPr lvl="1" eaLnBrk="1" hangingPunct="1">
              <a:lnSpc>
                <a:spcPct val="90000"/>
              </a:lnSpc>
            </a:pPr>
            <a:r>
              <a:rPr lang="en-US" altLang="x-none" sz="2200" i="1" dirty="0" err="1">
                <a:latin typeface="Calibri" charset="0"/>
                <a:cs typeface="Calibri" charset="0"/>
              </a:rPr>
              <a:t>P</a:t>
            </a:r>
            <a:r>
              <a:rPr lang="en-US" altLang="x-none" sz="2200" i="1" baseline="-25000" dirty="0" err="1">
                <a:latin typeface="Calibri" charset="0"/>
                <a:cs typeface="Calibri" charset="0"/>
              </a:rPr>
              <a:t>wx</a:t>
            </a:r>
            <a:r>
              <a:rPr lang="en-US" altLang="x-none" sz="2200" dirty="0">
                <a:latin typeface="Calibri" charset="0"/>
                <a:cs typeface="Calibri" charset="0"/>
              </a:rPr>
              <a:t> = 1 – (1 - </a:t>
            </a:r>
            <a:r>
              <a:rPr lang="en-US" altLang="x-none" sz="2200" i="1" dirty="0">
                <a:latin typeface="Calibri" charset="0"/>
                <a:cs typeface="Calibri" charset="0"/>
              </a:rPr>
              <a:t>P</a:t>
            </a:r>
            <a:r>
              <a:rPr lang="en-US" altLang="x-none" sz="2200" i="1" baseline="-25000" dirty="0">
                <a:latin typeface="Calibri" charset="0"/>
                <a:cs typeface="Calibri" charset="0"/>
              </a:rPr>
              <a:t>c</a:t>
            </a:r>
            <a:r>
              <a:rPr lang="en-US" altLang="x-none" sz="2200" dirty="0">
                <a:latin typeface="Calibri" charset="0"/>
                <a:cs typeface="Calibri" charset="0"/>
              </a:rPr>
              <a:t>) = </a:t>
            </a:r>
            <a:r>
              <a:rPr lang="en-US" altLang="x-none" sz="2200" i="1" dirty="0">
                <a:latin typeface="Calibri" charset="0"/>
                <a:cs typeface="Calibri" charset="0"/>
              </a:rPr>
              <a:t>P</a:t>
            </a:r>
            <a:r>
              <a:rPr lang="en-US" altLang="x-none" sz="2200" i="1" baseline="-25000" dirty="0">
                <a:latin typeface="Calibri" charset="0"/>
                <a:cs typeface="Calibri" charset="0"/>
              </a:rPr>
              <a:t>c</a:t>
            </a:r>
          </a:p>
          <a:p>
            <a:pPr lvl="1">
              <a:lnSpc>
                <a:spcPct val="90000"/>
              </a:lnSpc>
            </a:pPr>
            <a:r>
              <a:rPr lang="en-US" altLang="x-none" sz="2200" dirty="0">
                <a:latin typeface="Calibri" charset="0"/>
                <a:cs typeface="Calibri" charset="0"/>
              </a:rPr>
              <a:t>And</a:t>
            </a:r>
          </a:p>
          <a:p>
            <a:pPr lvl="1" eaLnBrk="1" hangingPunct="1">
              <a:lnSpc>
                <a:spcPct val="90000"/>
              </a:lnSpc>
            </a:pPr>
            <a:r>
              <a:rPr lang="en-US" altLang="x-none" sz="2200" i="1" dirty="0" err="1">
                <a:latin typeface="Calibri" charset="0"/>
                <a:cs typeface="Calibri" charset="0"/>
              </a:rPr>
              <a:t>P</a:t>
            </a:r>
            <a:r>
              <a:rPr lang="en-US" altLang="x-none" sz="2200" i="1" baseline="-25000" dirty="0" err="1">
                <a:latin typeface="Calibri" charset="0"/>
                <a:cs typeface="Calibri" charset="0"/>
              </a:rPr>
              <a:t>xy</a:t>
            </a:r>
            <a:r>
              <a:rPr lang="en-US" altLang="x-none" sz="2200" dirty="0">
                <a:latin typeface="Calibri" charset="0"/>
                <a:cs typeface="Calibri" charset="0"/>
              </a:rPr>
              <a:t> = </a:t>
            </a:r>
            <a:r>
              <a:rPr lang="en-US" altLang="x-none" sz="2200" i="1" dirty="0">
                <a:latin typeface="Calibri" charset="0"/>
                <a:cs typeface="Calibri" charset="0"/>
              </a:rPr>
              <a:t>P</a:t>
            </a:r>
            <a:r>
              <a:rPr lang="en-US" altLang="x-none" sz="2200" i="1" baseline="-25000" dirty="0">
                <a:latin typeface="Calibri" charset="0"/>
                <a:cs typeface="Calibri" charset="0"/>
              </a:rPr>
              <a:t>C</a:t>
            </a:r>
            <a:r>
              <a:rPr lang="en-US" altLang="x-none" sz="2200" dirty="0">
                <a:latin typeface="Calibri" charset="0"/>
                <a:cs typeface="Calibri" charset="0"/>
              </a:rPr>
              <a:t> and </a:t>
            </a:r>
            <a:r>
              <a:rPr lang="en-US" altLang="x-none" sz="2200" i="1" dirty="0" err="1">
                <a:latin typeface="Calibri" charset="0"/>
                <a:cs typeface="Calibri" charset="0"/>
              </a:rPr>
              <a:t>P</a:t>
            </a:r>
            <a:r>
              <a:rPr lang="en-US" altLang="x-none" sz="2200" i="1" baseline="-25000" dirty="0" err="1">
                <a:latin typeface="Calibri" charset="0"/>
                <a:cs typeface="Calibri" charset="0"/>
              </a:rPr>
              <a:t>yz</a:t>
            </a:r>
            <a:r>
              <a:rPr lang="en-US" altLang="x-none" sz="2200" i="1" baseline="-25000" dirty="0">
                <a:latin typeface="Calibri" charset="0"/>
                <a:cs typeface="Calibri" charset="0"/>
              </a:rPr>
              <a:t> </a:t>
            </a:r>
            <a:r>
              <a:rPr lang="en-US" altLang="x-none" sz="2200" dirty="0">
                <a:latin typeface="Calibri" charset="0"/>
                <a:cs typeface="Calibri" charset="0"/>
              </a:rPr>
              <a:t>= </a:t>
            </a:r>
            <a:r>
              <a:rPr lang="en-US" altLang="x-none" sz="2200" i="1" dirty="0" err="1">
                <a:latin typeface="Calibri" charset="0"/>
                <a:cs typeface="Calibri" charset="0"/>
              </a:rPr>
              <a:t>P</a:t>
            </a:r>
            <a:r>
              <a:rPr lang="en-US" altLang="x-none" sz="2200" i="1" baseline="-25000" dirty="0" err="1">
                <a:latin typeface="Calibri" charset="0"/>
                <a:cs typeface="Calibri" charset="0"/>
              </a:rPr>
              <a:t>wz</a:t>
            </a:r>
            <a:r>
              <a:rPr lang="en-US" altLang="x-none" sz="2200" i="1" baseline="-25000" dirty="0">
                <a:latin typeface="Calibri" charset="0"/>
                <a:cs typeface="Calibri" charset="0"/>
              </a:rPr>
              <a:t> </a:t>
            </a:r>
            <a:r>
              <a:rPr lang="en-US" altLang="x-none" sz="2200" dirty="0">
                <a:latin typeface="Calibri" charset="0"/>
                <a:cs typeface="Calibri" charset="0"/>
              </a:rPr>
              <a:t>= </a:t>
            </a:r>
            <a:r>
              <a:rPr lang="en-US" altLang="x-none" sz="2200" i="1" dirty="0">
                <a:latin typeface="Calibri" charset="0"/>
                <a:cs typeface="Calibri" charset="0"/>
              </a:rPr>
              <a:t>P</a:t>
            </a:r>
            <a:r>
              <a:rPr lang="en-US" altLang="x-none" sz="2200" i="1" baseline="-25000" dirty="0">
                <a:latin typeface="Calibri" charset="0"/>
                <a:cs typeface="Calibri" charset="0"/>
              </a:rPr>
              <a:t>D</a:t>
            </a:r>
          </a:p>
          <a:p>
            <a:pPr lvl="1" eaLnBrk="1" hangingPunct="1">
              <a:lnSpc>
                <a:spcPct val="90000"/>
              </a:lnSpc>
            </a:pPr>
            <a:r>
              <a:rPr lang="en-US" altLang="x-none" sz="2200" i="1" dirty="0" err="1">
                <a:latin typeface="Calibri" charset="0"/>
                <a:cs typeface="Calibri" charset="0"/>
              </a:rPr>
              <a:t>P</a:t>
            </a:r>
            <a:r>
              <a:rPr lang="en-US" altLang="x-none" sz="2200" i="1" baseline="-25000" dirty="0" err="1">
                <a:latin typeface="Calibri" charset="0"/>
                <a:cs typeface="Calibri" charset="0"/>
              </a:rPr>
              <a:t>wy</a:t>
            </a:r>
            <a:r>
              <a:rPr lang="en-US" altLang="x-none" sz="2200" dirty="0">
                <a:latin typeface="Calibri" charset="0"/>
                <a:cs typeface="Calibri" charset="0"/>
              </a:rPr>
              <a:t>= 1 - (1 - </a:t>
            </a:r>
            <a:r>
              <a:rPr lang="en-US" altLang="x-none" sz="2200" i="1" dirty="0">
                <a:latin typeface="Calibri" charset="0"/>
                <a:cs typeface="Calibri" charset="0"/>
              </a:rPr>
              <a:t>P</a:t>
            </a:r>
            <a:r>
              <a:rPr lang="en-US" altLang="x-none" sz="2200" i="1" baseline="-25000" dirty="0">
                <a:latin typeface="Calibri" charset="0"/>
                <a:cs typeface="Calibri" charset="0"/>
              </a:rPr>
              <a:t>C</a:t>
            </a:r>
            <a:r>
              <a:rPr lang="en-US" altLang="x-none" sz="2200" dirty="0">
                <a:latin typeface="Calibri" charset="0"/>
                <a:cs typeface="Calibri" charset="0"/>
              </a:rPr>
              <a:t>)(1 - </a:t>
            </a:r>
            <a:r>
              <a:rPr lang="en-US" altLang="x-none" sz="2200" i="1" dirty="0">
                <a:latin typeface="Calibri" charset="0"/>
                <a:cs typeface="Calibri" charset="0"/>
              </a:rPr>
              <a:t>P</a:t>
            </a:r>
            <a:r>
              <a:rPr lang="en-US" altLang="x-none" sz="2200" i="1" baseline="-25000" dirty="0">
                <a:latin typeface="Calibri" charset="0"/>
                <a:cs typeface="Calibri" charset="0"/>
              </a:rPr>
              <a:t>D</a:t>
            </a:r>
            <a:r>
              <a:rPr lang="en-US" altLang="x-none" sz="2200" dirty="0">
                <a:latin typeface="Calibri" charset="0"/>
                <a:cs typeface="Calibri" charset="0"/>
              </a:rPr>
              <a:t>)</a:t>
            </a:r>
          </a:p>
          <a:p>
            <a:pPr lvl="1" eaLnBrk="1" hangingPunct="1">
              <a:lnSpc>
                <a:spcPct val="90000"/>
              </a:lnSpc>
            </a:pPr>
            <a:r>
              <a:rPr lang="en-US" altLang="x-none" sz="2200" i="1" dirty="0" err="1">
                <a:latin typeface="Calibri" charset="0"/>
                <a:cs typeface="Calibri" charset="0"/>
              </a:rPr>
              <a:t>P</a:t>
            </a:r>
            <a:r>
              <a:rPr lang="en-US" altLang="x-none" sz="2200" i="1" baseline="-25000" dirty="0" err="1">
                <a:latin typeface="Calibri" charset="0"/>
                <a:cs typeface="Calibri" charset="0"/>
              </a:rPr>
              <a:t>xz</a:t>
            </a:r>
            <a:r>
              <a:rPr lang="en-US" altLang="x-none" sz="2200" dirty="0">
                <a:latin typeface="Calibri" charset="0"/>
                <a:cs typeface="Calibri" charset="0"/>
              </a:rPr>
              <a:t> = a tiny value (very low probability)</a:t>
            </a:r>
          </a:p>
          <a:p>
            <a:pPr lvl="1" eaLnBrk="1" hangingPunct="1">
              <a:lnSpc>
                <a:spcPct val="90000"/>
              </a:lnSpc>
            </a:pPr>
            <a:endParaRPr lang="en-US" altLang="x-none" sz="2200" dirty="0">
              <a:latin typeface="Calibri" charset="0"/>
              <a:cs typeface="Calibri" charset="0"/>
            </a:endParaRPr>
          </a:p>
          <a:p>
            <a:pPr eaLnBrk="1" hangingPunct="1">
              <a:lnSpc>
                <a:spcPct val="90000"/>
              </a:lnSpc>
            </a:pPr>
            <a:r>
              <a:rPr lang="en-US" altLang="x-none" sz="2600" dirty="0">
                <a:latin typeface="Calibri" charset="0"/>
                <a:cs typeface="Calibri" charset="0"/>
              </a:rPr>
              <a:t>The likelihood of this graph given the membership assumption</a:t>
            </a:r>
            <a:endParaRPr lang="en-US" altLang="x-none" sz="2600" i="1" dirty="0">
              <a:latin typeface="Calibri" charset="0"/>
              <a:cs typeface="Calibri" charset="0"/>
            </a:endParaRPr>
          </a:p>
          <a:p>
            <a:pPr eaLnBrk="1" hangingPunct="1">
              <a:lnSpc>
                <a:spcPct val="90000"/>
              </a:lnSpc>
            </a:pPr>
            <a:r>
              <a:rPr lang="en-US" altLang="x-none" sz="2600" i="1" dirty="0">
                <a:latin typeface="Calibri" charset="0"/>
                <a:cs typeface="Calibri" charset="0"/>
              </a:rPr>
              <a:t>P(G|AGM) = </a:t>
            </a:r>
            <a:r>
              <a:rPr lang="en-US" altLang="x-none" sz="2600" i="1" dirty="0" err="1">
                <a:latin typeface="Calibri" charset="0"/>
                <a:cs typeface="Calibri" charset="0"/>
              </a:rPr>
              <a:t>P</a:t>
            </a:r>
            <a:r>
              <a:rPr lang="en-US" altLang="x-none" sz="2600" i="1" baseline="-25000" dirty="0" err="1">
                <a:latin typeface="Calibri" charset="0"/>
                <a:cs typeface="Calibri" charset="0"/>
              </a:rPr>
              <a:t>wx</a:t>
            </a:r>
            <a:r>
              <a:rPr lang="en-US" altLang="x-none" sz="2600" i="1" dirty="0" err="1">
                <a:latin typeface="Calibri" charset="0"/>
                <a:cs typeface="Calibri" charset="0"/>
              </a:rPr>
              <a:t>P</a:t>
            </a:r>
            <a:r>
              <a:rPr lang="en-US" altLang="x-none" sz="2600" i="1" baseline="-25000" dirty="0" err="1">
                <a:latin typeface="Calibri" charset="0"/>
                <a:cs typeface="Calibri" charset="0"/>
              </a:rPr>
              <a:t>wy</a:t>
            </a:r>
            <a:r>
              <a:rPr lang="en-US" altLang="x-none" sz="2600" i="1" dirty="0">
                <a:latin typeface="Calibri" charset="0"/>
                <a:cs typeface="Calibri" charset="0"/>
              </a:rPr>
              <a:t> </a:t>
            </a:r>
            <a:r>
              <a:rPr lang="en-US" altLang="x-none" sz="2600" i="1" dirty="0" err="1">
                <a:latin typeface="Calibri" charset="0"/>
                <a:cs typeface="Calibri" charset="0"/>
              </a:rPr>
              <a:t>P</a:t>
            </a:r>
            <a:r>
              <a:rPr lang="en-US" altLang="x-none" sz="2600" i="1" baseline="-25000" dirty="0" err="1">
                <a:latin typeface="Calibri" charset="0"/>
                <a:cs typeface="Calibri" charset="0"/>
              </a:rPr>
              <a:t>xy</a:t>
            </a:r>
            <a:r>
              <a:rPr lang="en-US" altLang="x-none" sz="2600" i="1" dirty="0">
                <a:latin typeface="Calibri" charset="0"/>
                <a:cs typeface="Calibri" charset="0"/>
              </a:rPr>
              <a:t> </a:t>
            </a:r>
            <a:r>
              <a:rPr lang="en-US" altLang="x-none" sz="2600" i="1" dirty="0" err="1">
                <a:latin typeface="Calibri" charset="0"/>
                <a:cs typeface="Calibri" charset="0"/>
              </a:rPr>
              <a:t>P</a:t>
            </a:r>
            <a:r>
              <a:rPr lang="en-US" altLang="x-none" sz="2600" i="1" baseline="-25000" dirty="0" err="1">
                <a:latin typeface="Calibri" charset="0"/>
                <a:cs typeface="Calibri" charset="0"/>
              </a:rPr>
              <a:t>yz</a:t>
            </a:r>
            <a:r>
              <a:rPr lang="en-US" altLang="x-none" sz="2600" i="1" baseline="-25000" dirty="0">
                <a:latin typeface="Calibri" charset="0"/>
                <a:cs typeface="Calibri" charset="0"/>
              </a:rPr>
              <a:t> </a:t>
            </a:r>
            <a:r>
              <a:rPr lang="en-US" altLang="x-none" sz="2600" dirty="0">
                <a:latin typeface="Calibri" charset="0"/>
                <a:cs typeface="Calibri" charset="0"/>
              </a:rPr>
              <a:t>(1-</a:t>
            </a:r>
            <a:r>
              <a:rPr lang="en-US" altLang="x-none" sz="2600" i="1" dirty="0">
                <a:latin typeface="Calibri" charset="0"/>
                <a:cs typeface="Calibri" charset="0"/>
              </a:rPr>
              <a:t>P</a:t>
            </a:r>
            <a:r>
              <a:rPr lang="en-US" altLang="x-none" sz="2600" i="1" baseline="-25000" dirty="0">
                <a:latin typeface="Calibri" charset="0"/>
                <a:cs typeface="Calibri" charset="0"/>
              </a:rPr>
              <a:t>wz</a:t>
            </a:r>
            <a:r>
              <a:rPr lang="en-US" altLang="x-none" sz="2600" dirty="0">
                <a:latin typeface="Calibri" charset="0"/>
                <a:cs typeface="Calibri" charset="0"/>
              </a:rPr>
              <a:t>)(1-</a:t>
            </a:r>
            <a:r>
              <a:rPr lang="en-US" altLang="x-none" sz="2600" i="1" dirty="0">
                <a:latin typeface="Calibri" charset="0"/>
                <a:cs typeface="Calibri" charset="0"/>
              </a:rPr>
              <a:t>P</a:t>
            </a:r>
            <a:r>
              <a:rPr lang="en-US" altLang="x-none" sz="2600" i="1" baseline="-25000" dirty="0">
                <a:latin typeface="Calibri" charset="0"/>
                <a:cs typeface="Calibri" charset="0"/>
              </a:rPr>
              <a:t>xz</a:t>
            </a:r>
            <a:r>
              <a:rPr lang="en-US" altLang="x-none" sz="2600" dirty="0">
                <a:latin typeface="Calibri" charset="0"/>
                <a:cs typeface="Calibri" charset="0"/>
              </a:rPr>
              <a:t>)</a:t>
            </a:r>
          </a:p>
          <a:p>
            <a:pPr marL="457200" lvl="1" indent="0" eaLnBrk="1" hangingPunct="1">
              <a:lnSpc>
                <a:spcPct val="90000"/>
              </a:lnSpc>
              <a:buNone/>
            </a:pPr>
            <a:r>
              <a:rPr lang="en-US" altLang="x-none" sz="2600" dirty="0">
                <a:latin typeface="Calibri" charset="0"/>
                <a:cs typeface="Calibri" charset="0"/>
              </a:rPr>
              <a:t>                  = </a:t>
            </a:r>
            <a:r>
              <a:rPr lang="en-US" altLang="x-none" sz="2600" i="1" dirty="0">
                <a:latin typeface="Calibri" charset="0"/>
                <a:cs typeface="Calibri" charset="0"/>
              </a:rPr>
              <a:t>(P</a:t>
            </a:r>
            <a:r>
              <a:rPr lang="en-US" altLang="x-none" sz="2600" i="1" baseline="-25000" dirty="0">
                <a:latin typeface="Calibri" charset="0"/>
                <a:cs typeface="Calibri" charset="0"/>
              </a:rPr>
              <a:t>C</a:t>
            </a:r>
            <a:r>
              <a:rPr lang="en-US" altLang="x-none" sz="2600" i="1" dirty="0">
                <a:latin typeface="Calibri" charset="0"/>
                <a:cs typeface="Calibri" charset="0"/>
              </a:rPr>
              <a:t>)</a:t>
            </a:r>
            <a:r>
              <a:rPr lang="en-US" altLang="x-none" sz="2600" i="1" baseline="30000" dirty="0">
                <a:latin typeface="Calibri" charset="0"/>
                <a:cs typeface="Calibri" charset="0"/>
              </a:rPr>
              <a:t>2</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i="1" dirty="0">
                <a:latin typeface="Calibri" charset="0"/>
                <a:cs typeface="Calibri" charset="0"/>
              </a:rPr>
              <a:t>(P</a:t>
            </a:r>
            <a:r>
              <a:rPr lang="en-US" altLang="x-none" sz="2600" i="1" baseline="-25000" dirty="0">
                <a:latin typeface="Calibri" charset="0"/>
                <a:cs typeface="Calibri" charset="0"/>
              </a:rPr>
              <a:t>C</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i="1" dirty="0">
                <a:latin typeface="Calibri" charset="0"/>
                <a:cs typeface="Calibri" charset="0"/>
              </a:rPr>
              <a:t>-P</a:t>
            </a:r>
            <a:r>
              <a:rPr lang="en-US" altLang="x-none" sz="2600" i="1" baseline="-25000" dirty="0">
                <a:latin typeface="Calibri" charset="0"/>
                <a:cs typeface="Calibri" charset="0"/>
              </a:rPr>
              <a:t>C</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i="1" dirty="0">
                <a:latin typeface="Calibri" charset="0"/>
                <a:cs typeface="Calibri" charset="0"/>
              </a:rPr>
              <a:t>)(1-P</a:t>
            </a:r>
            <a:r>
              <a:rPr lang="en-US" altLang="x-none" sz="2600" i="1" baseline="-25000" dirty="0">
                <a:latin typeface="Calibri" charset="0"/>
                <a:cs typeface="Calibri" charset="0"/>
              </a:rPr>
              <a:t>D</a:t>
            </a:r>
            <a:r>
              <a:rPr lang="en-US" altLang="x-none" sz="2600" i="1" dirty="0">
                <a:latin typeface="Calibri" charset="0"/>
                <a:cs typeface="Calibri" charset="0"/>
              </a:rPr>
              <a:t>)(1-</a:t>
            </a:r>
            <a:r>
              <a:rPr lang="en-US" altLang="x-none" sz="2600" i="1" dirty="0">
                <a:latin typeface="Symbol" charset="2"/>
                <a:cs typeface="Symbol" charset="2"/>
              </a:rPr>
              <a:t>e</a:t>
            </a:r>
            <a:r>
              <a:rPr lang="en-US" altLang="x-none" sz="2600" i="1" dirty="0">
                <a:latin typeface="Calibri" charset="0"/>
                <a:cs typeface="Calibri" charset="0"/>
              </a:rPr>
              <a:t>)</a:t>
            </a:r>
            <a:endParaRPr lang="en-US" altLang="x-none" sz="2600" dirty="0">
              <a:latin typeface="Calibri" charset="0"/>
              <a:cs typeface="Calibri" charset="0"/>
            </a:endParaRPr>
          </a:p>
        </p:txBody>
      </p:sp>
      <p:sp>
        <p:nvSpPr>
          <p:cNvPr id="55300"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A7AFA34C-7048-804A-B7E0-F3E88659CFE8}" type="slidenum">
              <a:rPr lang="en-US" altLang="x-none">
                <a:solidFill>
                  <a:srgbClr val="3F3F3F"/>
                </a:solidFill>
                <a:latin typeface="Calibri" charset="0"/>
              </a:rPr>
              <a:pPr/>
              <a:t>36</a:t>
            </a:fld>
            <a:endParaRPr lang="en-US" altLang="x-none" dirty="0">
              <a:solidFill>
                <a:srgbClr val="3F3F3F"/>
              </a:solidFill>
              <a:latin typeface="Calibri" charset="0"/>
            </a:endParaRPr>
          </a:p>
        </p:txBody>
      </p:sp>
      <p:grpSp>
        <p:nvGrpSpPr>
          <p:cNvPr id="55301" name="Group 9"/>
          <p:cNvGrpSpPr>
            <a:grpSpLocks/>
          </p:cNvGrpSpPr>
          <p:nvPr/>
        </p:nvGrpSpPr>
        <p:grpSpPr bwMode="auto">
          <a:xfrm>
            <a:off x="5105625" y="1088732"/>
            <a:ext cx="4267199" cy="3430548"/>
            <a:chOff x="4495800" y="3432132"/>
            <a:chExt cx="5172205" cy="3579919"/>
          </a:xfrm>
        </p:grpSpPr>
        <p:pic>
          <p:nvPicPr>
            <p:cNvPr id="55303"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5800" y="3581400"/>
              <a:ext cx="5172205" cy="3430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reeform 6"/>
            <p:cNvSpPr/>
            <p:nvPr/>
          </p:nvSpPr>
          <p:spPr>
            <a:xfrm>
              <a:off x="4822833" y="3432132"/>
              <a:ext cx="2379723" cy="2817896"/>
            </a:xfrm>
            <a:custGeom>
              <a:avLst/>
              <a:gdLst>
                <a:gd name="connsiteX0" fmla="*/ 1778695 w 2379945"/>
                <a:gd name="connsiteY0" fmla="*/ 363254 h 2818356"/>
                <a:gd name="connsiteX1" fmla="*/ 1778695 w 2379945"/>
                <a:gd name="connsiteY1" fmla="*/ 363254 h 2818356"/>
                <a:gd name="connsiteX2" fmla="*/ 1315232 w 2379945"/>
                <a:gd name="connsiteY2" fmla="*/ 150312 h 2818356"/>
                <a:gd name="connsiteX3" fmla="*/ 663879 w 2379945"/>
                <a:gd name="connsiteY3" fmla="*/ 0 h 2818356"/>
                <a:gd name="connsiteX4" fmla="*/ 488515 w 2379945"/>
                <a:gd name="connsiteY4" fmla="*/ 12526 h 2818356"/>
                <a:gd name="connsiteX5" fmla="*/ 450937 w 2379945"/>
                <a:gd name="connsiteY5" fmla="*/ 37578 h 2818356"/>
                <a:gd name="connsiteX6" fmla="*/ 388306 w 2379945"/>
                <a:gd name="connsiteY6" fmla="*/ 75156 h 2818356"/>
                <a:gd name="connsiteX7" fmla="*/ 313150 w 2379945"/>
                <a:gd name="connsiteY7" fmla="*/ 200416 h 2818356"/>
                <a:gd name="connsiteX8" fmla="*/ 200416 w 2379945"/>
                <a:gd name="connsiteY8" fmla="*/ 538619 h 2818356"/>
                <a:gd name="connsiteX9" fmla="*/ 62630 w 2379945"/>
                <a:gd name="connsiteY9" fmla="*/ 826717 h 2818356"/>
                <a:gd name="connsiteX10" fmla="*/ 25052 w 2379945"/>
                <a:gd name="connsiteY10" fmla="*/ 964504 h 2818356"/>
                <a:gd name="connsiteX11" fmla="*/ 0 w 2379945"/>
                <a:gd name="connsiteY11" fmla="*/ 1102290 h 2818356"/>
                <a:gd name="connsiteX12" fmla="*/ 25052 w 2379945"/>
                <a:gd name="connsiteY12" fmla="*/ 1540701 h 2818356"/>
                <a:gd name="connsiteX13" fmla="*/ 187890 w 2379945"/>
                <a:gd name="connsiteY13" fmla="*/ 1878904 h 2818356"/>
                <a:gd name="connsiteX14" fmla="*/ 212942 w 2379945"/>
                <a:gd name="connsiteY14" fmla="*/ 1941534 h 2818356"/>
                <a:gd name="connsiteX15" fmla="*/ 288098 w 2379945"/>
                <a:gd name="connsiteY15" fmla="*/ 2029216 h 2818356"/>
                <a:gd name="connsiteX16" fmla="*/ 300624 w 2379945"/>
                <a:gd name="connsiteY16" fmla="*/ 2066794 h 2818356"/>
                <a:gd name="connsiteX17" fmla="*/ 325676 w 2379945"/>
                <a:gd name="connsiteY17" fmla="*/ 2104372 h 2818356"/>
                <a:gd name="connsiteX18" fmla="*/ 350728 w 2379945"/>
                <a:gd name="connsiteY18" fmla="*/ 2204580 h 2818356"/>
                <a:gd name="connsiteX19" fmla="*/ 375780 w 2379945"/>
                <a:gd name="connsiteY19" fmla="*/ 2367419 h 2818356"/>
                <a:gd name="connsiteX20" fmla="*/ 400832 w 2379945"/>
                <a:gd name="connsiteY20" fmla="*/ 2404997 h 2818356"/>
                <a:gd name="connsiteX21" fmla="*/ 425884 w 2379945"/>
                <a:gd name="connsiteY21" fmla="*/ 2492679 h 2818356"/>
                <a:gd name="connsiteX22" fmla="*/ 463463 w 2379945"/>
                <a:gd name="connsiteY22" fmla="*/ 2555309 h 2818356"/>
                <a:gd name="connsiteX23" fmla="*/ 488515 w 2379945"/>
                <a:gd name="connsiteY23" fmla="*/ 2605413 h 2818356"/>
                <a:gd name="connsiteX24" fmla="*/ 513567 w 2379945"/>
                <a:gd name="connsiteY24" fmla="*/ 2668043 h 2818356"/>
                <a:gd name="connsiteX25" fmla="*/ 701457 w 2379945"/>
                <a:gd name="connsiteY25" fmla="*/ 2793304 h 2818356"/>
                <a:gd name="connsiteX26" fmla="*/ 801665 w 2379945"/>
                <a:gd name="connsiteY26" fmla="*/ 2818356 h 2818356"/>
                <a:gd name="connsiteX27" fmla="*/ 1152394 w 2379945"/>
                <a:gd name="connsiteY27" fmla="*/ 2805830 h 2818356"/>
                <a:gd name="connsiteX28" fmla="*/ 1415441 w 2379945"/>
                <a:gd name="connsiteY28" fmla="*/ 2730673 h 2818356"/>
                <a:gd name="connsiteX29" fmla="*/ 1565753 w 2379945"/>
                <a:gd name="connsiteY29" fmla="*/ 2680569 h 2818356"/>
                <a:gd name="connsiteX30" fmla="*/ 1665961 w 2379945"/>
                <a:gd name="connsiteY30" fmla="*/ 2630465 h 2818356"/>
                <a:gd name="connsiteX31" fmla="*/ 1716065 w 2379945"/>
                <a:gd name="connsiteY31" fmla="*/ 2592887 h 2818356"/>
                <a:gd name="connsiteX32" fmla="*/ 1916482 w 2379945"/>
                <a:gd name="connsiteY32" fmla="*/ 2480153 h 2818356"/>
                <a:gd name="connsiteX33" fmla="*/ 2154476 w 2379945"/>
                <a:gd name="connsiteY33" fmla="*/ 2217106 h 2818356"/>
                <a:gd name="connsiteX34" fmla="*/ 2279737 w 2379945"/>
                <a:gd name="connsiteY34" fmla="*/ 2129424 h 2818356"/>
                <a:gd name="connsiteX35" fmla="*/ 2304789 w 2379945"/>
                <a:gd name="connsiteY35" fmla="*/ 2066794 h 2818356"/>
                <a:gd name="connsiteX36" fmla="*/ 2329841 w 2379945"/>
                <a:gd name="connsiteY36" fmla="*/ 1991638 h 2818356"/>
                <a:gd name="connsiteX37" fmla="*/ 2354893 w 2379945"/>
                <a:gd name="connsiteY37" fmla="*/ 1954060 h 2818356"/>
                <a:gd name="connsiteX38" fmla="*/ 2379945 w 2379945"/>
                <a:gd name="connsiteY38" fmla="*/ 1878904 h 2818356"/>
                <a:gd name="connsiteX39" fmla="*/ 2367419 w 2379945"/>
                <a:gd name="connsiteY39" fmla="*/ 1390389 h 2818356"/>
                <a:gd name="connsiteX40" fmla="*/ 2342367 w 2379945"/>
                <a:gd name="connsiteY40" fmla="*/ 1277654 h 2818356"/>
                <a:gd name="connsiteX41" fmla="*/ 2329841 w 2379945"/>
                <a:gd name="connsiteY41" fmla="*/ 1177446 h 2818356"/>
                <a:gd name="connsiteX42" fmla="*/ 2292263 w 2379945"/>
                <a:gd name="connsiteY42" fmla="*/ 1114816 h 2818356"/>
                <a:gd name="connsiteX43" fmla="*/ 2254684 w 2379945"/>
                <a:gd name="connsiteY43" fmla="*/ 1027134 h 2818356"/>
                <a:gd name="connsiteX44" fmla="*/ 2204580 w 2379945"/>
                <a:gd name="connsiteY44" fmla="*/ 889347 h 2818356"/>
                <a:gd name="connsiteX45" fmla="*/ 2066794 w 2379945"/>
                <a:gd name="connsiteY45" fmla="*/ 688931 h 2818356"/>
                <a:gd name="connsiteX46" fmla="*/ 2029216 w 2379945"/>
                <a:gd name="connsiteY46" fmla="*/ 651353 h 2818356"/>
                <a:gd name="connsiteX47" fmla="*/ 1966586 w 2379945"/>
                <a:gd name="connsiteY47" fmla="*/ 563671 h 2818356"/>
                <a:gd name="connsiteX48" fmla="*/ 1891430 w 2379945"/>
                <a:gd name="connsiteY48" fmla="*/ 488515 h 2818356"/>
                <a:gd name="connsiteX49" fmla="*/ 1853852 w 2379945"/>
                <a:gd name="connsiteY49" fmla="*/ 450936 h 2818356"/>
                <a:gd name="connsiteX50" fmla="*/ 1841326 w 2379945"/>
                <a:gd name="connsiteY50" fmla="*/ 413358 h 2818356"/>
                <a:gd name="connsiteX51" fmla="*/ 1803747 w 2379945"/>
                <a:gd name="connsiteY51" fmla="*/ 400832 h 2818356"/>
                <a:gd name="connsiteX52" fmla="*/ 1778695 w 2379945"/>
                <a:gd name="connsiteY52" fmla="*/ 363254 h 28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79945" h="2818356">
                  <a:moveTo>
                    <a:pt x="1778695" y="363254"/>
                  </a:moveTo>
                  <a:lnTo>
                    <a:pt x="1778695" y="363254"/>
                  </a:lnTo>
                  <a:cubicBezTo>
                    <a:pt x="1624207" y="292273"/>
                    <a:pt x="1479699" y="193387"/>
                    <a:pt x="1315232" y="150312"/>
                  </a:cubicBezTo>
                  <a:cubicBezTo>
                    <a:pt x="748547" y="1895"/>
                    <a:pt x="969518" y="30564"/>
                    <a:pt x="663879" y="0"/>
                  </a:cubicBezTo>
                  <a:cubicBezTo>
                    <a:pt x="605424" y="4175"/>
                    <a:pt x="546227" y="2342"/>
                    <a:pt x="488515" y="12526"/>
                  </a:cubicBezTo>
                  <a:cubicBezTo>
                    <a:pt x="473690" y="15142"/>
                    <a:pt x="463703" y="29599"/>
                    <a:pt x="450937" y="37578"/>
                  </a:cubicBezTo>
                  <a:cubicBezTo>
                    <a:pt x="430291" y="50482"/>
                    <a:pt x="409183" y="62630"/>
                    <a:pt x="388306" y="75156"/>
                  </a:cubicBezTo>
                  <a:cubicBezTo>
                    <a:pt x="327844" y="165849"/>
                    <a:pt x="351667" y="123382"/>
                    <a:pt x="313150" y="200416"/>
                  </a:cubicBezTo>
                  <a:cubicBezTo>
                    <a:pt x="283995" y="360768"/>
                    <a:pt x="292842" y="372252"/>
                    <a:pt x="200416" y="538619"/>
                  </a:cubicBezTo>
                  <a:cubicBezTo>
                    <a:pt x="149620" y="630052"/>
                    <a:pt x="91520" y="725600"/>
                    <a:pt x="62630" y="826717"/>
                  </a:cubicBezTo>
                  <a:cubicBezTo>
                    <a:pt x="50417" y="869464"/>
                    <a:pt x="35001" y="919734"/>
                    <a:pt x="25052" y="964504"/>
                  </a:cubicBezTo>
                  <a:cubicBezTo>
                    <a:pt x="13381" y="1017025"/>
                    <a:pt x="9065" y="1047902"/>
                    <a:pt x="0" y="1102290"/>
                  </a:cubicBezTo>
                  <a:cubicBezTo>
                    <a:pt x="8351" y="1248427"/>
                    <a:pt x="-1132" y="1396687"/>
                    <a:pt x="25052" y="1540701"/>
                  </a:cubicBezTo>
                  <a:cubicBezTo>
                    <a:pt x="72505" y="1801691"/>
                    <a:pt x="99380" y="1727171"/>
                    <a:pt x="187890" y="1878904"/>
                  </a:cubicBezTo>
                  <a:cubicBezTo>
                    <a:pt x="199219" y="1898326"/>
                    <a:pt x="202022" y="1921879"/>
                    <a:pt x="212942" y="1941534"/>
                  </a:cubicBezTo>
                  <a:cubicBezTo>
                    <a:pt x="233028" y="1977689"/>
                    <a:pt x="259619" y="2000737"/>
                    <a:pt x="288098" y="2029216"/>
                  </a:cubicBezTo>
                  <a:cubicBezTo>
                    <a:pt x="292273" y="2041742"/>
                    <a:pt x="294719" y="2054984"/>
                    <a:pt x="300624" y="2066794"/>
                  </a:cubicBezTo>
                  <a:cubicBezTo>
                    <a:pt x="307357" y="2080259"/>
                    <a:pt x="320531" y="2090224"/>
                    <a:pt x="325676" y="2104372"/>
                  </a:cubicBezTo>
                  <a:cubicBezTo>
                    <a:pt x="337442" y="2136730"/>
                    <a:pt x="350728" y="2204580"/>
                    <a:pt x="350728" y="2204580"/>
                  </a:cubicBezTo>
                  <a:cubicBezTo>
                    <a:pt x="352663" y="2220061"/>
                    <a:pt x="365020" y="2338727"/>
                    <a:pt x="375780" y="2367419"/>
                  </a:cubicBezTo>
                  <a:cubicBezTo>
                    <a:pt x="381066" y="2381515"/>
                    <a:pt x="392481" y="2392471"/>
                    <a:pt x="400832" y="2404997"/>
                  </a:cubicBezTo>
                  <a:cubicBezTo>
                    <a:pt x="409183" y="2434224"/>
                    <a:pt x="414193" y="2464620"/>
                    <a:pt x="425884" y="2492679"/>
                  </a:cubicBezTo>
                  <a:cubicBezTo>
                    <a:pt x="435248" y="2515152"/>
                    <a:pt x="451639" y="2534027"/>
                    <a:pt x="463463" y="2555309"/>
                  </a:cubicBezTo>
                  <a:cubicBezTo>
                    <a:pt x="472531" y="2571632"/>
                    <a:pt x="480931" y="2588350"/>
                    <a:pt x="488515" y="2605413"/>
                  </a:cubicBezTo>
                  <a:cubicBezTo>
                    <a:pt x="497647" y="2625960"/>
                    <a:pt x="498373" y="2651468"/>
                    <a:pt x="513567" y="2668043"/>
                  </a:cubicBezTo>
                  <a:cubicBezTo>
                    <a:pt x="551907" y="2709869"/>
                    <a:pt x="640498" y="2771533"/>
                    <a:pt x="701457" y="2793304"/>
                  </a:cubicBezTo>
                  <a:cubicBezTo>
                    <a:pt x="733882" y="2804884"/>
                    <a:pt x="768262" y="2810005"/>
                    <a:pt x="801665" y="2818356"/>
                  </a:cubicBezTo>
                  <a:cubicBezTo>
                    <a:pt x="918575" y="2814181"/>
                    <a:pt x="1035990" y="2817470"/>
                    <a:pt x="1152394" y="2805830"/>
                  </a:cubicBezTo>
                  <a:cubicBezTo>
                    <a:pt x="1228584" y="2798211"/>
                    <a:pt x="1340034" y="2754238"/>
                    <a:pt x="1415441" y="2730673"/>
                  </a:cubicBezTo>
                  <a:cubicBezTo>
                    <a:pt x="1474853" y="2712107"/>
                    <a:pt x="1511804" y="2707543"/>
                    <a:pt x="1565753" y="2680569"/>
                  </a:cubicBezTo>
                  <a:cubicBezTo>
                    <a:pt x="1684076" y="2621407"/>
                    <a:pt x="1581223" y="2658711"/>
                    <a:pt x="1665961" y="2630465"/>
                  </a:cubicBezTo>
                  <a:cubicBezTo>
                    <a:pt x="1682662" y="2617939"/>
                    <a:pt x="1697737" y="2602884"/>
                    <a:pt x="1716065" y="2592887"/>
                  </a:cubicBezTo>
                  <a:cubicBezTo>
                    <a:pt x="1785549" y="2554986"/>
                    <a:pt x="1862095" y="2548137"/>
                    <a:pt x="1916482" y="2480153"/>
                  </a:cubicBezTo>
                  <a:cubicBezTo>
                    <a:pt x="1984988" y="2394521"/>
                    <a:pt x="2066681" y="2282952"/>
                    <a:pt x="2154476" y="2217106"/>
                  </a:cubicBezTo>
                  <a:cubicBezTo>
                    <a:pt x="2228667" y="2161463"/>
                    <a:pt x="2187209" y="2191108"/>
                    <a:pt x="2279737" y="2129424"/>
                  </a:cubicBezTo>
                  <a:cubicBezTo>
                    <a:pt x="2288088" y="2108547"/>
                    <a:pt x="2297105" y="2087925"/>
                    <a:pt x="2304789" y="2066794"/>
                  </a:cubicBezTo>
                  <a:cubicBezTo>
                    <a:pt x="2313813" y="2041977"/>
                    <a:pt x="2319116" y="2015769"/>
                    <a:pt x="2329841" y="1991638"/>
                  </a:cubicBezTo>
                  <a:cubicBezTo>
                    <a:pt x="2335955" y="1977881"/>
                    <a:pt x="2348779" y="1967817"/>
                    <a:pt x="2354893" y="1954060"/>
                  </a:cubicBezTo>
                  <a:cubicBezTo>
                    <a:pt x="2365618" y="1929929"/>
                    <a:pt x="2379945" y="1878904"/>
                    <a:pt x="2379945" y="1878904"/>
                  </a:cubicBezTo>
                  <a:cubicBezTo>
                    <a:pt x="2375770" y="1716066"/>
                    <a:pt x="2377580" y="1552964"/>
                    <a:pt x="2367419" y="1390389"/>
                  </a:cubicBezTo>
                  <a:cubicBezTo>
                    <a:pt x="2365018" y="1351969"/>
                    <a:pt x="2349057" y="1315563"/>
                    <a:pt x="2342367" y="1277654"/>
                  </a:cubicBezTo>
                  <a:cubicBezTo>
                    <a:pt x="2336517" y="1244504"/>
                    <a:pt x="2339741" y="1209620"/>
                    <a:pt x="2329841" y="1177446"/>
                  </a:cubicBezTo>
                  <a:cubicBezTo>
                    <a:pt x="2322681" y="1154176"/>
                    <a:pt x="2303151" y="1136592"/>
                    <a:pt x="2292263" y="1114816"/>
                  </a:cubicBezTo>
                  <a:cubicBezTo>
                    <a:pt x="2278042" y="1086375"/>
                    <a:pt x="2266099" y="1056813"/>
                    <a:pt x="2254684" y="1027134"/>
                  </a:cubicBezTo>
                  <a:cubicBezTo>
                    <a:pt x="2235197" y="976469"/>
                    <a:pt x="2228646" y="937480"/>
                    <a:pt x="2204580" y="889347"/>
                  </a:cubicBezTo>
                  <a:cubicBezTo>
                    <a:pt x="2171178" y="822542"/>
                    <a:pt x="2118120" y="740257"/>
                    <a:pt x="2066794" y="688931"/>
                  </a:cubicBezTo>
                  <a:cubicBezTo>
                    <a:pt x="2054268" y="676405"/>
                    <a:pt x="2040557" y="664962"/>
                    <a:pt x="2029216" y="651353"/>
                  </a:cubicBezTo>
                  <a:cubicBezTo>
                    <a:pt x="1952978" y="559868"/>
                    <a:pt x="2068120" y="676486"/>
                    <a:pt x="1966586" y="563671"/>
                  </a:cubicBezTo>
                  <a:cubicBezTo>
                    <a:pt x="1942885" y="537337"/>
                    <a:pt x="1916482" y="513567"/>
                    <a:pt x="1891430" y="488515"/>
                  </a:cubicBezTo>
                  <a:lnTo>
                    <a:pt x="1853852" y="450936"/>
                  </a:lnTo>
                  <a:cubicBezTo>
                    <a:pt x="1849677" y="438410"/>
                    <a:pt x="1850662" y="422694"/>
                    <a:pt x="1841326" y="413358"/>
                  </a:cubicBezTo>
                  <a:cubicBezTo>
                    <a:pt x="1831989" y="404022"/>
                    <a:pt x="1815557" y="406737"/>
                    <a:pt x="1803747" y="400832"/>
                  </a:cubicBezTo>
                  <a:cubicBezTo>
                    <a:pt x="1749010" y="373464"/>
                    <a:pt x="1782870" y="369517"/>
                    <a:pt x="1778695" y="363254"/>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9" name="Freeform 8"/>
            <p:cNvSpPr/>
            <p:nvPr/>
          </p:nvSpPr>
          <p:spPr>
            <a:xfrm>
              <a:off x="5270519" y="3732178"/>
              <a:ext cx="3384635" cy="1779641"/>
            </a:xfrm>
            <a:custGeom>
              <a:avLst/>
              <a:gdLst>
                <a:gd name="connsiteX0" fmla="*/ 3384760 w 3384760"/>
                <a:gd name="connsiteY0" fmla="*/ 1014608 h 1779556"/>
                <a:gd name="connsiteX1" fmla="*/ 3384760 w 3384760"/>
                <a:gd name="connsiteY1" fmla="*/ 1014608 h 1779556"/>
                <a:gd name="connsiteX2" fmla="*/ 2896245 w 3384760"/>
                <a:gd name="connsiteY2" fmla="*/ 739036 h 1779556"/>
                <a:gd name="connsiteX3" fmla="*/ 2658250 w 3384760"/>
                <a:gd name="connsiteY3" fmla="*/ 613776 h 1779556"/>
                <a:gd name="connsiteX4" fmla="*/ 2532990 w 3384760"/>
                <a:gd name="connsiteY4" fmla="*/ 576197 h 1779556"/>
                <a:gd name="connsiteX5" fmla="*/ 2457834 w 3384760"/>
                <a:gd name="connsiteY5" fmla="*/ 551145 h 1779556"/>
                <a:gd name="connsiteX6" fmla="*/ 2382678 w 3384760"/>
                <a:gd name="connsiteY6" fmla="*/ 538619 h 1779556"/>
                <a:gd name="connsiteX7" fmla="*/ 2345100 w 3384760"/>
                <a:gd name="connsiteY7" fmla="*/ 526093 h 1779556"/>
                <a:gd name="connsiteX8" fmla="*/ 2257417 w 3384760"/>
                <a:gd name="connsiteY8" fmla="*/ 501041 h 1779556"/>
                <a:gd name="connsiteX9" fmla="*/ 2031949 w 3384760"/>
                <a:gd name="connsiteY9" fmla="*/ 463463 h 1779556"/>
                <a:gd name="connsiteX10" fmla="*/ 1656168 w 3384760"/>
                <a:gd name="connsiteY10" fmla="*/ 375781 h 1779556"/>
                <a:gd name="connsiteX11" fmla="*/ 1493330 w 3384760"/>
                <a:gd name="connsiteY11" fmla="*/ 350729 h 1779556"/>
                <a:gd name="connsiteX12" fmla="*/ 1393122 w 3384760"/>
                <a:gd name="connsiteY12" fmla="*/ 313151 h 1779556"/>
                <a:gd name="connsiteX13" fmla="*/ 1355543 w 3384760"/>
                <a:gd name="connsiteY13" fmla="*/ 300625 h 1779556"/>
                <a:gd name="connsiteX14" fmla="*/ 1305439 w 3384760"/>
                <a:gd name="connsiteY14" fmla="*/ 288099 h 1779556"/>
                <a:gd name="connsiteX15" fmla="*/ 1105023 w 3384760"/>
                <a:gd name="connsiteY15" fmla="*/ 200417 h 1779556"/>
                <a:gd name="connsiteX16" fmla="*/ 1004815 w 3384760"/>
                <a:gd name="connsiteY16" fmla="*/ 175365 h 1779556"/>
                <a:gd name="connsiteX17" fmla="*/ 929659 w 3384760"/>
                <a:gd name="connsiteY17" fmla="*/ 137786 h 1779556"/>
                <a:gd name="connsiteX18" fmla="*/ 816924 w 3384760"/>
                <a:gd name="connsiteY18" fmla="*/ 112734 h 1779556"/>
                <a:gd name="connsiteX19" fmla="*/ 766820 w 3384760"/>
                <a:gd name="connsiteY19" fmla="*/ 100208 h 1779556"/>
                <a:gd name="connsiteX20" fmla="*/ 704190 w 3384760"/>
                <a:gd name="connsiteY20" fmla="*/ 87682 h 1779556"/>
                <a:gd name="connsiteX21" fmla="*/ 629034 w 3384760"/>
                <a:gd name="connsiteY21" fmla="*/ 62630 h 1779556"/>
                <a:gd name="connsiteX22" fmla="*/ 541352 w 3384760"/>
                <a:gd name="connsiteY22" fmla="*/ 50104 h 1779556"/>
                <a:gd name="connsiteX23" fmla="*/ 416091 w 3384760"/>
                <a:gd name="connsiteY23" fmla="*/ 25052 h 1779556"/>
                <a:gd name="connsiteX24" fmla="*/ 365987 w 3384760"/>
                <a:gd name="connsiteY24" fmla="*/ 12526 h 1779556"/>
                <a:gd name="connsiteX25" fmla="*/ 290831 w 3384760"/>
                <a:gd name="connsiteY25" fmla="*/ 0 h 1779556"/>
                <a:gd name="connsiteX26" fmla="*/ 153045 w 3384760"/>
                <a:gd name="connsiteY26" fmla="*/ 12526 h 1779556"/>
                <a:gd name="connsiteX27" fmla="*/ 77889 w 3384760"/>
                <a:gd name="connsiteY27" fmla="*/ 25052 h 1779556"/>
                <a:gd name="connsiteX28" fmla="*/ 15259 w 3384760"/>
                <a:gd name="connsiteY28" fmla="*/ 125260 h 1779556"/>
                <a:gd name="connsiteX29" fmla="*/ 15259 w 3384760"/>
                <a:gd name="connsiteY29" fmla="*/ 350729 h 1779556"/>
                <a:gd name="connsiteX30" fmla="*/ 27785 w 3384760"/>
                <a:gd name="connsiteY30" fmla="*/ 388307 h 1779556"/>
                <a:gd name="connsiteX31" fmla="*/ 40311 w 3384760"/>
                <a:gd name="connsiteY31" fmla="*/ 438411 h 1779556"/>
                <a:gd name="connsiteX32" fmla="*/ 65363 w 3384760"/>
                <a:gd name="connsiteY32" fmla="*/ 501041 h 1779556"/>
                <a:gd name="connsiteX33" fmla="*/ 102941 w 3384760"/>
                <a:gd name="connsiteY33" fmla="*/ 613776 h 1779556"/>
                <a:gd name="connsiteX34" fmla="*/ 165571 w 3384760"/>
                <a:gd name="connsiteY34" fmla="*/ 688932 h 1779556"/>
                <a:gd name="connsiteX35" fmla="*/ 190623 w 3384760"/>
                <a:gd name="connsiteY35" fmla="*/ 739036 h 1779556"/>
                <a:gd name="connsiteX36" fmla="*/ 240727 w 3384760"/>
                <a:gd name="connsiteY36" fmla="*/ 814192 h 1779556"/>
                <a:gd name="connsiteX37" fmla="*/ 391039 w 3384760"/>
                <a:gd name="connsiteY37" fmla="*/ 977030 h 1779556"/>
                <a:gd name="connsiteX38" fmla="*/ 491248 w 3384760"/>
                <a:gd name="connsiteY38" fmla="*/ 1064712 h 1779556"/>
                <a:gd name="connsiteX39" fmla="*/ 503774 w 3384760"/>
                <a:gd name="connsiteY39" fmla="*/ 1102291 h 1779556"/>
                <a:gd name="connsiteX40" fmla="*/ 616508 w 3384760"/>
                <a:gd name="connsiteY40" fmla="*/ 1177447 h 1779556"/>
                <a:gd name="connsiteX41" fmla="*/ 766820 w 3384760"/>
                <a:gd name="connsiteY41" fmla="*/ 1277655 h 1779556"/>
                <a:gd name="connsiteX42" fmla="*/ 816924 w 3384760"/>
                <a:gd name="connsiteY42" fmla="*/ 1315233 h 1779556"/>
                <a:gd name="connsiteX43" fmla="*/ 867028 w 3384760"/>
                <a:gd name="connsiteY43" fmla="*/ 1327759 h 1779556"/>
                <a:gd name="connsiteX44" fmla="*/ 967237 w 3384760"/>
                <a:gd name="connsiteY44" fmla="*/ 1402915 h 1779556"/>
                <a:gd name="connsiteX45" fmla="*/ 1042393 w 3384760"/>
                <a:gd name="connsiteY45" fmla="*/ 1465545 h 1779556"/>
                <a:gd name="connsiteX46" fmla="*/ 1105023 w 3384760"/>
                <a:gd name="connsiteY46" fmla="*/ 1503123 h 1779556"/>
                <a:gd name="connsiteX47" fmla="*/ 1242809 w 3384760"/>
                <a:gd name="connsiteY47" fmla="*/ 1590806 h 1779556"/>
                <a:gd name="connsiteX48" fmla="*/ 1393122 w 3384760"/>
                <a:gd name="connsiteY48" fmla="*/ 1628384 h 1779556"/>
                <a:gd name="connsiteX49" fmla="*/ 1480804 w 3384760"/>
                <a:gd name="connsiteY49" fmla="*/ 1678488 h 1779556"/>
                <a:gd name="connsiteX50" fmla="*/ 1706272 w 3384760"/>
                <a:gd name="connsiteY50" fmla="*/ 1716066 h 1779556"/>
                <a:gd name="connsiteX51" fmla="*/ 1831533 w 3384760"/>
                <a:gd name="connsiteY51" fmla="*/ 1741118 h 1779556"/>
                <a:gd name="connsiteX52" fmla="*/ 1906689 w 3384760"/>
                <a:gd name="connsiteY52" fmla="*/ 1753644 h 1779556"/>
                <a:gd name="connsiteX53" fmla="*/ 1969319 w 3384760"/>
                <a:gd name="connsiteY53" fmla="*/ 1778696 h 1779556"/>
                <a:gd name="connsiteX54" fmla="*/ 2194787 w 3384760"/>
                <a:gd name="connsiteY54" fmla="*/ 1766170 h 1779556"/>
                <a:gd name="connsiteX55" fmla="*/ 2269943 w 3384760"/>
                <a:gd name="connsiteY55" fmla="*/ 1741118 h 1779556"/>
                <a:gd name="connsiteX56" fmla="*/ 2432782 w 3384760"/>
                <a:gd name="connsiteY56" fmla="*/ 1678488 h 1779556"/>
                <a:gd name="connsiteX57" fmla="*/ 2545516 w 3384760"/>
                <a:gd name="connsiteY57" fmla="*/ 1628384 h 1779556"/>
                <a:gd name="connsiteX58" fmla="*/ 2670776 w 3384760"/>
                <a:gd name="connsiteY58" fmla="*/ 1578280 h 1779556"/>
                <a:gd name="connsiteX59" fmla="*/ 2708354 w 3384760"/>
                <a:gd name="connsiteY59" fmla="*/ 1553228 h 1779556"/>
                <a:gd name="connsiteX60" fmla="*/ 2821089 w 3384760"/>
                <a:gd name="connsiteY60" fmla="*/ 1503123 h 1779556"/>
                <a:gd name="connsiteX61" fmla="*/ 2933823 w 3384760"/>
                <a:gd name="connsiteY61" fmla="*/ 1415441 h 1779556"/>
                <a:gd name="connsiteX62" fmla="*/ 2971401 w 3384760"/>
                <a:gd name="connsiteY62" fmla="*/ 1402915 h 1779556"/>
                <a:gd name="connsiteX63" fmla="*/ 3096661 w 3384760"/>
                <a:gd name="connsiteY63" fmla="*/ 1365337 h 1779556"/>
                <a:gd name="connsiteX64" fmla="*/ 3196870 w 3384760"/>
                <a:gd name="connsiteY64" fmla="*/ 1302707 h 1779556"/>
                <a:gd name="connsiteX65" fmla="*/ 3209396 w 3384760"/>
                <a:gd name="connsiteY65" fmla="*/ 1252603 h 1779556"/>
                <a:gd name="connsiteX66" fmla="*/ 3246974 w 3384760"/>
                <a:gd name="connsiteY66" fmla="*/ 1227551 h 1779556"/>
                <a:gd name="connsiteX67" fmla="*/ 3322130 w 3384760"/>
                <a:gd name="connsiteY67" fmla="*/ 1139869 h 1779556"/>
                <a:gd name="connsiteX68" fmla="*/ 3384760 w 3384760"/>
                <a:gd name="connsiteY68" fmla="*/ 1014608 h 177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4760" h="1779556">
                  <a:moveTo>
                    <a:pt x="3384760" y="1014608"/>
                  </a:moveTo>
                  <a:lnTo>
                    <a:pt x="3384760" y="1014608"/>
                  </a:lnTo>
                  <a:cubicBezTo>
                    <a:pt x="2901395" y="719220"/>
                    <a:pt x="3432220" y="1036800"/>
                    <a:pt x="2896245" y="739036"/>
                  </a:cubicBezTo>
                  <a:cubicBezTo>
                    <a:pt x="2839613" y="707574"/>
                    <a:pt x="2716723" y="637165"/>
                    <a:pt x="2658250" y="613776"/>
                  </a:cubicBezTo>
                  <a:cubicBezTo>
                    <a:pt x="2617776" y="597586"/>
                    <a:pt x="2574597" y="589200"/>
                    <a:pt x="2532990" y="576197"/>
                  </a:cubicBezTo>
                  <a:cubicBezTo>
                    <a:pt x="2507785" y="568320"/>
                    <a:pt x="2483453" y="557550"/>
                    <a:pt x="2457834" y="551145"/>
                  </a:cubicBezTo>
                  <a:cubicBezTo>
                    <a:pt x="2433195" y="544985"/>
                    <a:pt x="2407471" y="544129"/>
                    <a:pt x="2382678" y="538619"/>
                  </a:cubicBezTo>
                  <a:cubicBezTo>
                    <a:pt x="2369789" y="535755"/>
                    <a:pt x="2357747" y="529887"/>
                    <a:pt x="2345100" y="526093"/>
                  </a:cubicBezTo>
                  <a:cubicBezTo>
                    <a:pt x="2315985" y="517358"/>
                    <a:pt x="2286907" y="508413"/>
                    <a:pt x="2257417" y="501041"/>
                  </a:cubicBezTo>
                  <a:cubicBezTo>
                    <a:pt x="2137702" y="471112"/>
                    <a:pt x="2153548" y="476974"/>
                    <a:pt x="2031949" y="463463"/>
                  </a:cubicBezTo>
                  <a:cubicBezTo>
                    <a:pt x="1944032" y="441484"/>
                    <a:pt x="1727696" y="385999"/>
                    <a:pt x="1656168" y="375781"/>
                  </a:cubicBezTo>
                  <a:cubicBezTo>
                    <a:pt x="1628198" y="371785"/>
                    <a:pt x="1524614" y="357681"/>
                    <a:pt x="1493330" y="350729"/>
                  </a:cubicBezTo>
                  <a:cubicBezTo>
                    <a:pt x="1470068" y="345560"/>
                    <a:pt x="1407307" y="318470"/>
                    <a:pt x="1393122" y="313151"/>
                  </a:cubicBezTo>
                  <a:cubicBezTo>
                    <a:pt x="1380759" y="308515"/>
                    <a:pt x="1368239" y="304252"/>
                    <a:pt x="1355543" y="300625"/>
                  </a:cubicBezTo>
                  <a:cubicBezTo>
                    <a:pt x="1338990" y="295896"/>
                    <a:pt x="1321558" y="294144"/>
                    <a:pt x="1305439" y="288099"/>
                  </a:cubicBezTo>
                  <a:cubicBezTo>
                    <a:pt x="1184984" y="242928"/>
                    <a:pt x="1335947" y="258148"/>
                    <a:pt x="1105023" y="200417"/>
                  </a:cubicBezTo>
                  <a:lnTo>
                    <a:pt x="1004815" y="175365"/>
                  </a:lnTo>
                  <a:cubicBezTo>
                    <a:pt x="979763" y="162839"/>
                    <a:pt x="956231" y="146643"/>
                    <a:pt x="929659" y="137786"/>
                  </a:cubicBezTo>
                  <a:cubicBezTo>
                    <a:pt x="893139" y="125613"/>
                    <a:pt x="854433" y="121390"/>
                    <a:pt x="816924" y="112734"/>
                  </a:cubicBezTo>
                  <a:cubicBezTo>
                    <a:pt x="800150" y="108863"/>
                    <a:pt x="783625" y="103943"/>
                    <a:pt x="766820" y="100208"/>
                  </a:cubicBezTo>
                  <a:cubicBezTo>
                    <a:pt x="746037" y="95590"/>
                    <a:pt x="724730" y="93284"/>
                    <a:pt x="704190" y="87682"/>
                  </a:cubicBezTo>
                  <a:cubicBezTo>
                    <a:pt x="678713" y="80734"/>
                    <a:pt x="655176" y="66365"/>
                    <a:pt x="629034" y="62630"/>
                  </a:cubicBezTo>
                  <a:cubicBezTo>
                    <a:pt x="599807" y="58455"/>
                    <a:pt x="570427" y="55235"/>
                    <a:pt x="541352" y="50104"/>
                  </a:cubicBezTo>
                  <a:cubicBezTo>
                    <a:pt x="499419" y="42704"/>
                    <a:pt x="457400" y="35379"/>
                    <a:pt x="416091" y="25052"/>
                  </a:cubicBezTo>
                  <a:cubicBezTo>
                    <a:pt x="399390" y="20877"/>
                    <a:pt x="382868" y="15902"/>
                    <a:pt x="365987" y="12526"/>
                  </a:cubicBezTo>
                  <a:cubicBezTo>
                    <a:pt x="341083" y="7545"/>
                    <a:pt x="315883" y="4175"/>
                    <a:pt x="290831" y="0"/>
                  </a:cubicBezTo>
                  <a:cubicBezTo>
                    <a:pt x="244902" y="4175"/>
                    <a:pt x="198847" y="7138"/>
                    <a:pt x="153045" y="12526"/>
                  </a:cubicBezTo>
                  <a:cubicBezTo>
                    <a:pt x="127821" y="15493"/>
                    <a:pt x="100090" y="12718"/>
                    <a:pt x="77889" y="25052"/>
                  </a:cubicBezTo>
                  <a:cubicBezTo>
                    <a:pt x="55374" y="37560"/>
                    <a:pt x="26153" y="103471"/>
                    <a:pt x="15259" y="125260"/>
                  </a:cubicBezTo>
                  <a:cubicBezTo>
                    <a:pt x="-5814" y="230625"/>
                    <a:pt x="-4346" y="193892"/>
                    <a:pt x="15259" y="350729"/>
                  </a:cubicBezTo>
                  <a:cubicBezTo>
                    <a:pt x="16897" y="363831"/>
                    <a:pt x="24158" y="375611"/>
                    <a:pt x="27785" y="388307"/>
                  </a:cubicBezTo>
                  <a:cubicBezTo>
                    <a:pt x="32514" y="404860"/>
                    <a:pt x="34867" y="422079"/>
                    <a:pt x="40311" y="438411"/>
                  </a:cubicBezTo>
                  <a:cubicBezTo>
                    <a:pt x="47421" y="459742"/>
                    <a:pt x="58902" y="479504"/>
                    <a:pt x="65363" y="501041"/>
                  </a:cubicBezTo>
                  <a:cubicBezTo>
                    <a:pt x="83889" y="562796"/>
                    <a:pt x="66317" y="561456"/>
                    <a:pt x="102941" y="613776"/>
                  </a:cubicBezTo>
                  <a:cubicBezTo>
                    <a:pt x="121642" y="640492"/>
                    <a:pt x="146870" y="662217"/>
                    <a:pt x="165571" y="688932"/>
                  </a:cubicBezTo>
                  <a:cubicBezTo>
                    <a:pt x="176279" y="704229"/>
                    <a:pt x="181016" y="723024"/>
                    <a:pt x="190623" y="739036"/>
                  </a:cubicBezTo>
                  <a:cubicBezTo>
                    <a:pt x="206114" y="764854"/>
                    <a:pt x="222662" y="790105"/>
                    <a:pt x="240727" y="814192"/>
                  </a:cubicBezTo>
                  <a:cubicBezTo>
                    <a:pt x="310190" y="906810"/>
                    <a:pt x="263545" y="849537"/>
                    <a:pt x="391039" y="977030"/>
                  </a:cubicBezTo>
                  <a:cubicBezTo>
                    <a:pt x="464313" y="1050303"/>
                    <a:pt x="429105" y="1023284"/>
                    <a:pt x="491248" y="1064712"/>
                  </a:cubicBezTo>
                  <a:cubicBezTo>
                    <a:pt x="495423" y="1077238"/>
                    <a:pt x="495181" y="1092266"/>
                    <a:pt x="503774" y="1102291"/>
                  </a:cubicBezTo>
                  <a:cubicBezTo>
                    <a:pt x="553174" y="1159925"/>
                    <a:pt x="561915" y="1143327"/>
                    <a:pt x="616508" y="1177447"/>
                  </a:cubicBezTo>
                  <a:cubicBezTo>
                    <a:pt x="667572" y="1209362"/>
                    <a:pt x="718646" y="1241524"/>
                    <a:pt x="766820" y="1277655"/>
                  </a:cubicBezTo>
                  <a:cubicBezTo>
                    <a:pt x="783521" y="1290181"/>
                    <a:pt x="798251" y="1305897"/>
                    <a:pt x="816924" y="1315233"/>
                  </a:cubicBezTo>
                  <a:cubicBezTo>
                    <a:pt x="832322" y="1322932"/>
                    <a:pt x="850327" y="1323584"/>
                    <a:pt x="867028" y="1327759"/>
                  </a:cubicBezTo>
                  <a:cubicBezTo>
                    <a:pt x="948249" y="1408978"/>
                    <a:pt x="853097" y="1319904"/>
                    <a:pt x="967237" y="1402915"/>
                  </a:cubicBezTo>
                  <a:cubicBezTo>
                    <a:pt x="993610" y="1422096"/>
                    <a:pt x="1016020" y="1446364"/>
                    <a:pt x="1042393" y="1465545"/>
                  </a:cubicBezTo>
                  <a:cubicBezTo>
                    <a:pt x="1062083" y="1479865"/>
                    <a:pt x="1085078" y="1489161"/>
                    <a:pt x="1105023" y="1503123"/>
                  </a:cubicBezTo>
                  <a:cubicBezTo>
                    <a:pt x="1169588" y="1548319"/>
                    <a:pt x="1164626" y="1564745"/>
                    <a:pt x="1242809" y="1590806"/>
                  </a:cubicBezTo>
                  <a:cubicBezTo>
                    <a:pt x="1291805" y="1607138"/>
                    <a:pt x="1343018" y="1615858"/>
                    <a:pt x="1393122" y="1628384"/>
                  </a:cubicBezTo>
                  <a:cubicBezTo>
                    <a:pt x="1422349" y="1645085"/>
                    <a:pt x="1449060" y="1667284"/>
                    <a:pt x="1480804" y="1678488"/>
                  </a:cubicBezTo>
                  <a:cubicBezTo>
                    <a:pt x="1549433" y="1702710"/>
                    <a:pt x="1634679" y="1704134"/>
                    <a:pt x="1706272" y="1716066"/>
                  </a:cubicBezTo>
                  <a:cubicBezTo>
                    <a:pt x="1748273" y="1723066"/>
                    <a:pt x="1789682" y="1733271"/>
                    <a:pt x="1831533" y="1741118"/>
                  </a:cubicBezTo>
                  <a:cubicBezTo>
                    <a:pt x="1856496" y="1745798"/>
                    <a:pt x="1881637" y="1749469"/>
                    <a:pt x="1906689" y="1753644"/>
                  </a:cubicBezTo>
                  <a:cubicBezTo>
                    <a:pt x="1927566" y="1761995"/>
                    <a:pt x="1946855" y="1777719"/>
                    <a:pt x="1969319" y="1778696"/>
                  </a:cubicBezTo>
                  <a:cubicBezTo>
                    <a:pt x="2044520" y="1781966"/>
                    <a:pt x="2120096" y="1775506"/>
                    <a:pt x="2194787" y="1766170"/>
                  </a:cubicBezTo>
                  <a:cubicBezTo>
                    <a:pt x="2220990" y="1762895"/>
                    <a:pt x="2244891" y="1749469"/>
                    <a:pt x="2269943" y="1741118"/>
                  </a:cubicBezTo>
                  <a:cubicBezTo>
                    <a:pt x="2335423" y="1719292"/>
                    <a:pt x="2368806" y="1710476"/>
                    <a:pt x="2432782" y="1678488"/>
                  </a:cubicBezTo>
                  <a:cubicBezTo>
                    <a:pt x="2541131" y="1624314"/>
                    <a:pt x="2449903" y="1652287"/>
                    <a:pt x="2545516" y="1628384"/>
                  </a:cubicBezTo>
                  <a:cubicBezTo>
                    <a:pt x="2703340" y="1533689"/>
                    <a:pt x="2516992" y="1635949"/>
                    <a:pt x="2670776" y="1578280"/>
                  </a:cubicBezTo>
                  <a:cubicBezTo>
                    <a:pt x="2684872" y="1572994"/>
                    <a:pt x="2694889" y="1559960"/>
                    <a:pt x="2708354" y="1553228"/>
                  </a:cubicBezTo>
                  <a:cubicBezTo>
                    <a:pt x="2741098" y="1536856"/>
                    <a:pt x="2790092" y="1525264"/>
                    <a:pt x="2821089" y="1503123"/>
                  </a:cubicBezTo>
                  <a:cubicBezTo>
                    <a:pt x="2877828" y="1462595"/>
                    <a:pt x="2847547" y="1444200"/>
                    <a:pt x="2933823" y="1415441"/>
                  </a:cubicBezTo>
                  <a:cubicBezTo>
                    <a:pt x="2946349" y="1411266"/>
                    <a:pt x="2958705" y="1406542"/>
                    <a:pt x="2971401" y="1402915"/>
                  </a:cubicBezTo>
                  <a:cubicBezTo>
                    <a:pt x="3013355" y="1390928"/>
                    <a:pt x="3056971" y="1385182"/>
                    <a:pt x="3096661" y="1365337"/>
                  </a:cubicBezTo>
                  <a:cubicBezTo>
                    <a:pt x="3165438" y="1330949"/>
                    <a:pt x="3131827" y="1351488"/>
                    <a:pt x="3196870" y="1302707"/>
                  </a:cubicBezTo>
                  <a:cubicBezTo>
                    <a:pt x="3201045" y="1286006"/>
                    <a:pt x="3199847" y="1266927"/>
                    <a:pt x="3209396" y="1252603"/>
                  </a:cubicBezTo>
                  <a:cubicBezTo>
                    <a:pt x="3217747" y="1240077"/>
                    <a:pt x="3235409" y="1237189"/>
                    <a:pt x="3246974" y="1227551"/>
                  </a:cubicBezTo>
                  <a:cubicBezTo>
                    <a:pt x="3281867" y="1198473"/>
                    <a:pt x="3294484" y="1176730"/>
                    <a:pt x="3322130" y="1139869"/>
                  </a:cubicBezTo>
                  <a:cubicBezTo>
                    <a:pt x="3352463" y="1048868"/>
                    <a:pt x="3374322" y="1035485"/>
                    <a:pt x="3384760" y="1014608"/>
                  </a:cubicBezTo>
                  <a:close/>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grpSp>
      <p:sp>
        <p:nvSpPr>
          <p:cNvPr id="3" name="TextBox 2">
            <a:extLst>
              <a:ext uri="{FF2B5EF4-FFF2-40B4-BE49-F238E27FC236}">
                <a16:creationId xmlns:a16="http://schemas.microsoft.com/office/drawing/2014/main" id="{15B48030-6FC6-7545-A3F7-165B7FFB84DF}"/>
              </a:ext>
            </a:extLst>
          </p:cNvPr>
          <p:cNvSpPr txBox="1"/>
          <p:nvPr/>
        </p:nvSpPr>
        <p:spPr>
          <a:xfrm>
            <a:off x="5386026" y="1998119"/>
            <a:ext cx="348172" cy="461665"/>
          </a:xfrm>
          <a:prstGeom prst="rect">
            <a:avLst/>
          </a:prstGeom>
          <a:noFill/>
        </p:spPr>
        <p:txBody>
          <a:bodyPr wrap="none" rtlCol="0">
            <a:spAutoFit/>
          </a:bodyPr>
          <a:lstStyle/>
          <a:p>
            <a:r>
              <a:rPr lang="en-US" sz="2400" dirty="0">
                <a:solidFill>
                  <a:srgbClr val="00B050"/>
                </a:solidFill>
              </a:rPr>
              <a:t>C</a:t>
            </a:r>
            <a:endParaRPr lang="en-US" dirty="0">
              <a:solidFill>
                <a:srgbClr val="00B050"/>
              </a:solidFill>
            </a:endParaRPr>
          </a:p>
        </p:txBody>
      </p:sp>
      <p:sp>
        <p:nvSpPr>
          <p:cNvPr id="11" name="TextBox 10">
            <a:extLst>
              <a:ext uri="{FF2B5EF4-FFF2-40B4-BE49-F238E27FC236}">
                <a16:creationId xmlns:a16="http://schemas.microsoft.com/office/drawing/2014/main" id="{5D8D5279-448B-FF4D-8269-CDC1EDEBA8FB}"/>
              </a:ext>
            </a:extLst>
          </p:cNvPr>
          <p:cNvSpPr txBox="1"/>
          <p:nvPr/>
        </p:nvSpPr>
        <p:spPr>
          <a:xfrm>
            <a:off x="7541143" y="1874507"/>
            <a:ext cx="373820" cy="461665"/>
          </a:xfrm>
          <a:prstGeom prst="rect">
            <a:avLst/>
          </a:prstGeom>
          <a:noFill/>
        </p:spPr>
        <p:txBody>
          <a:bodyPr wrap="none" rtlCol="0">
            <a:spAutoFit/>
          </a:bodyPr>
          <a:lstStyle/>
          <a:p>
            <a:r>
              <a:rPr lang="en-US" sz="2400" dirty="0">
                <a:solidFill>
                  <a:srgbClr val="C00000"/>
                </a:solidFill>
              </a:rPr>
              <a:t>D</a:t>
            </a:r>
            <a:endParaRPr lang="en-US" dirty="0">
              <a:solidFill>
                <a:srgbClr val="C00000"/>
              </a:solidFill>
            </a:endParaRPr>
          </a:p>
        </p:txBody>
      </p:sp>
    </p:spTree>
    <p:extLst>
      <p:ext uri="{BB962C8B-B14F-4D97-AF65-F5344CB8AC3E}">
        <p14:creationId xmlns:p14="http://schemas.microsoft.com/office/powerpoint/2010/main" val="3185236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 AGM Example (3)</a:t>
            </a:r>
          </a:p>
        </p:txBody>
      </p:sp>
      <p:sp>
        <p:nvSpPr>
          <p:cNvPr id="56322" name="Content Placeholder 2"/>
          <p:cNvSpPr>
            <a:spLocks noGrp="1"/>
          </p:cNvSpPr>
          <p:nvPr>
            <p:ph idx="1"/>
          </p:nvPr>
        </p:nvSpPr>
        <p:spPr>
          <a:xfrm>
            <a:off x="457200" y="1566333"/>
            <a:ext cx="8229600" cy="4832131"/>
          </a:xfrm>
        </p:spPr>
        <p:txBody>
          <a:bodyPr>
            <a:normAutofit fontScale="92500" lnSpcReduction="20000"/>
          </a:bodyPr>
          <a:lstStyle/>
          <a:p>
            <a:pPr eaLnBrk="1" hangingPunct="1">
              <a:lnSpc>
                <a:spcPct val="90000"/>
              </a:lnSpc>
            </a:pPr>
            <a:r>
              <a:rPr lang="en-US" altLang="x-none" sz="3000" dirty="0">
                <a:latin typeface="Calibri" charset="0"/>
                <a:cs typeface="Calibri" charset="0"/>
              </a:rPr>
              <a:t>Now, Find the values of </a:t>
            </a:r>
            <a:r>
              <a:rPr lang="en-US" altLang="x-none" sz="3000" i="1" dirty="0">
                <a:latin typeface="Calibri" charset="0"/>
                <a:cs typeface="Calibri" charset="0"/>
              </a:rPr>
              <a:t>P</a:t>
            </a:r>
            <a:r>
              <a:rPr lang="en-US" altLang="x-none" sz="3000" i="1" baseline="-25000" dirty="0">
                <a:latin typeface="Calibri" charset="0"/>
                <a:cs typeface="Calibri" charset="0"/>
              </a:rPr>
              <a:t>C</a:t>
            </a:r>
            <a:r>
              <a:rPr lang="en-US" altLang="x-none" sz="3000" dirty="0">
                <a:latin typeface="Calibri" charset="0"/>
                <a:cs typeface="Calibri" charset="0"/>
              </a:rPr>
              <a:t> and </a:t>
            </a:r>
            <a:r>
              <a:rPr lang="en-US" altLang="x-none" sz="3000" i="1" dirty="0">
                <a:latin typeface="Calibri" charset="0"/>
                <a:cs typeface="Calibri" charset="0"/>
              </a:rPr>
              <a:t>P</a:t>
            </a:r>
            <a:r>
              <a:rPr lang="en-US" altLang="x-none" sz="3000" i="1" baseline="-25000" dirty="0">
                <a:latin typeface="Calibri" charset="0"/>
                <a:cs typeface="Calibri" charset="0"/>
              </a:rPr>
              <a:t>D</a:t>
            </a:r>
            <a:r>
              <a:rPr lang="en-US" altLang="x-none" sz="3000" dirty="0">
                <a:latin typeface="Calibri" charset="0"/>
                <a:cs typeface="Calibri" charset="0"/>
              </a:rPr>
              <a:t> that maximize:</a:t>
            </a:r>
          </a:p>
          <a:p>
            <a:pPr eaLnBrk="1" hangingPunct="1">
              <a:lnSpc>
                <a:spcPct val="90000"/>
              </a:lnSpc>
            </a:pPr>
            <a:endParaRPr lang="en-US" altLang="x-none" sz="3000" dirty="0">
              <a:latin typeface="Calibri" charset="0"/>
              <a:cs typeface="Calibri" charset="0"/>
            </a:endParaRPr>
          </a:p>
          <a:p>
            <a:pPr lvl="1" eaLnBrk="1" hangingPunct="1">
              <a:lnSpc>
                <a:spcPct val="90000"/>
              </a:lnSpc>
            </a:pPr>
            <a:r>
              <a:rPr lang="en-US" altLang="x-none" sz="2600" dirty="0">
                <a:latin typeface="Calibri" charset="0"/>
                <a:cs typeface="Calibri" charset="0"/>
              </a:rPr>
              <a:t>The last factor can be dropped because </a:t>
            </a:r>
            <a:r>
              <a:rPr lang="en-US" altLang="x-none" sz="2600" dirty="0">
                <a:latin typeface="Symbol" pitchFamily="2" charset="2"/>
                <a:cs typeface="Calibri" charset="0"/>
              </a:rPr>
              <a:t>e </a:t>
            </a:r>
            <a:r>
              <a:rPr lang="en-US" altLang="x-none" sz="2600" dirty="0">
                <a:latin typeface="Calibri" charset="0"/>
                <a:cs typeface="Calibri" charset="0"/>
              </a:rPr>
              <a:t>is negligible </a:t>
            </a:r>
          </a:p>
          <a:p>
            <a:pPr eaLnBrk="1" hangingPunct="1">
              <a:lnSpc>
                <a:spcPct val="90000"/>
              </a:lnSpc>
            </a:pPr>
            <a:r>
              <a:rPr lang="en-US" altLang="x-none" sz="3000" dirty="0">
                <a:latin typeface="Calibri" charset="0"/>
                <a:cs typeface="Calibri" charset="0"/>
              </a:rPr>
              <a:t>You can solve it by setting its derivative = 0</a:t>
            </a:r>
          </a:p>
          <a:p>
            <a:pPr eaLnBrk="1" hangingPunct="1">
              <a:lnSpc>
                <a:spcPct val="90000"/>
              </a:lnSpc>
            </a:pPr>
            <a:r>
              <a:rPr lang="en-US" altLang="x-none" sz="3000" dirty="0">
                <a:latin typeface="Calibri" charset="0"/>
                <a:cs typeface="Calibri" charset="0"/>
              </a:rPr>
              <a:t>Or </a:t>
            </a:r>
          </a:p>
          <a:p>
            <a:pPr eaLnBrk="1" hangingPunct="1">
              <a:lnSpc>
                <a:spcPct val="90000"/>
              </a:lnSpc>
            </a:pPr>
            <a:r>
              <a:rPr lang="en-US" altLang="x-none" sz="3000" dirty="0">
                <a:latin typeface="Calibri" charset="0"/>
                <a:cs typeface="Calibri" charset="0"/>
              </a:rPr>
              <a:t>You can solve it by the following estimated reasoning</a:t>
            </a:r>
          </a:p>
          <a:p>
            <a:pPr lvl="1">
              <a:lnSpc>
                <a:spcPct val="90000"/>
              </a:lnSpc>
            </a:pPr>
            <a:r>
              <a:rPr lang="en-US" altLang="x-none" sz="2600" i="1" dirty="0">
                <a:latin typeface="Calibri" charset="0"/>
                <a:cs typeface="Calibri" charset="0"/>
              </a:rPr>
              <a:t>Let P</a:t>
            </a:r>
            <a:r>
              <a:rPr lang="en-US" altLang="x-none" sz="2600" i="1" baseline="-25000" dirty="0">
                <a:latin typeface="Calibri" charset="0"/>
                <a:cs typeface="Calibri" charset="0"/>
              </a:rPr>
              <a:t>C</a:t>
            </a:r>
            <a:r>
              <a:rPr lang="en-US" altLang="x-none" sz="2600" dirty="0">
                <a:latin typeface="Calibri" charset="0"/>
                <a:cs typeface="Calibri" charset="0"/>
              </a:rPr>
              <a:t> should be as large as possible</a:t>
            </a:r>
          </a:p>
          <a:p>
            <a:pPr lvl="1">
              <a:lnSpc>
                <a:spcPct val="90000"/>
              </a:lnSpc>
            </a:pPr>
            <a:r>
              <a:rPr lang="en-US" altLang="x-none" sz="2600" dirty="0">
                <a:latin typeface="Calibri" charset="0"/>
                <a:cs typeface="Calibri" charset="0"/>
              </a:rPr>
              <a:t>Given </a:t>
            </a:r>
            <a:r>
              <a:rPr lang="en-US" altLang="x-none" sz="2600" i="1" dirty="0">
                <a:latin typeface="Calibri" charset="0"/>
                <a:cs typeface="Calibri" charset="0"/>
              </a:rPr>
              <a:t>Pc</a:t>
            </a:r>
            <a:r>
              <a:rPr lang="en-US" altLang="x-none" sz="2600" dirty="0">
                <a:latin typeface="Calibri" charset="0"/>
                <a:cs typeface="Calibri" charset="0"/>
              </a:rPr>
              <a:t> = 1, then the above expression becomes </a:t>
            </a:r>
            <a:r>
              <a:rPr lang="en-US" altLang="x-none" sz="2600" i="1" dirty="0" err="1">
                <a:latin typeface="Calibri" charset="0"/>
                <a:cs typeface="Calibri" charset="0"/>
              </a:rPr>
              <a:t>p</a:t>
            </a:r>
            <a:r>
              <a:rPr lang="en-US" altLang="x-none" sz="2600" i="1" baseline="-25000" dirty="0" err="1">
                <a:latin typeface="Calibri" charset="0"/>
                <a:cs typeface="Calibri" charset="0"/>
              </a:rPr>
              <a:t>D</a:t>
            </a:r>
            <a:r>
              <a:rPr lang="en-US" altLang="x-none" sz="2600" dirty="0">
                <a:latin typeface="Calibri" charset="0"/>
                <a:cs typeface="Calibri" charset="0"/>
              </a:rPr>
              <a:t>(1-</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dirty="0">
                <a:latin typeface="Calibri" charset="0"/>
                <a:cs typeface="Calibri" charset="0"/>
              </a:rPr>
              <a:t>)</a:t>
            </a:r>
          </a:p>
          <a:p>
            <a:pPr lvl="1">
              <a:lnSpc>
                <a:spcPct val="90000"/>
              </a:lnSpc>
            </a:pPr>
            <a:r>
              <a:rPr lang="en-US" altLang="x-none" sz="2600" i="1" dirty="0" err="1">
                <a:latin typeface="Calibri" charset="0"/>
                <a:cs typeface="Calibri" charset="0"/>
              </a:rPr>
              <a:t>p</a:t>
            </a:r>
            <a:r>
              <a:rPr lang="en-US" altLang="x-none" sz="2600" i="1" baseline="-25000" dirty="0" err="1">
                <a:latin typeface="Calibri" charset="0"/>
                <a:cs typeface="Calibri" charset="0"/>
              </a:rPr>
              <a:t>D</a:t>
            </a:r>
            <a:r>
              <a:rPr lang="en-US" altLang="x-none" sz="2600" dirty="0">
                <a:latin typeface="Calibri" charset="0"/>
                <a:cs typeface="Calibri" charset="0"/>
              </a:rPr>
              <a:t>(1-</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dirty="0">
                <a:latin typeface="Calibri" charset="0"/>
                <a:cs typeface="Calibri" charset="0"/>
              </a:rPr>
              <a:t>)</a:t>
            </a:r>
            <a:r>
              <a:rPr lang="en-US" altLang="x-none" sz="2600" i="1" dirty="0">
                <a:latin typeface="Calibri" charset="0"/>
                <a:cs typeface="Calibri" charset="0"/>
              </a:rPr>
              <a:t> is maximal when</a:t>
            </a:r>
            <a:r>
              <a:rPr lang="en-US" altLang="x-none" sz="2600" dirty="0">
                <a:latin typeface="Calibri" charset="0"/>
                <a:cs typeface="Calibri" charset="0"/>
              </a:rPr>
              <a:t> </a:t>
            </a:r>
            <a:r>
              <a:rPr lang="en-US" altLang="x-none" sz="2600" i="1" dirty="0">
                <a:latin typeface="Calibri" charset="0"/>
                <a:cs typeface="Calibri" charset="0"/>
              </a:rPr>
              <a:t>P</a:t>
            </a:r>
            <a:r>
              <a:rPr lang="en-US" altLang="x-none" sz="2600" i="1" baseline="-25000" dirty="0">
                <a:latin typeface="Calibri" charset="0"/>
                <a:cs typeface="Calibri" charset="0"/>
              </a:rPr>
              <a:t>D</a:t>
            </a:r>
            <a:r>
              <a:rPr lang="en-US" altLang="x-none" sz="2600" dirty="0">
                <a:latin typeface="Calibri" charset="0"/>
                <a:cs typeface="Calibri" charset="0"/>
              </a:rPr>
              <a:t>=0.5</a:t>
            </a:r>
          </a:p>
          <a:p>
            <a:pPr lvl="1">
              <a:lnSpc>
                <a:spcPct val="90000"/>
              </a:lnSpc>
            </a:pPr>
            <a:r>
              <a:rPr lang="en-US" altLang="x-none" sz="2600" dirty="0">
                <a:latin typeface="Calibri" charset="0"/>
                <a:cs typeface="Calibri" charset="0"/>
              </a:rPr>
              <a:t>Thus, the maximum likelihood for the graph in Fig. 10.20 occurs when </a:t>
            </a:r>
          </a:p>
          <a:p>
            <a:pPr lvl="2">
              <a:lnSpc>
                <a:spcPct val="90000"/>
              </a:lnSpc>
            </a:pPr>
            <a:r>
              <a:rPr lang="en-US" altLang="x-none" sz="2200" dirty="0">
                <a:latin typeface="Calibri" charset="0"/>
                <a:cs typeface="Calibri" charset="0"/>
              </a:rPr>
              <a:t>Members of C  are certain to have an edge between them and </a:t>
            </a:r>
          </a:p>
          <a:p>
            <a:pPr lvl="2">
              <a:lnSpc>
                <a:spcPct val="90000"/>
              </a:lnSpc>
            </a:pPr>
            <a:r>
              <a:rPr lang="en-US" altLang="x-none" sz="2200" dirty="0">
                <a:latin typeface="Calibri" charset="0"/>
                <a:cs typeface="Calibri" charset="0"/>
              </a:rPr>
              <a:t>There is a 50% chance that joint membership in D will cause an edge between the members</a:t>
            </a:r>
          </a:p>
        </p:txBody>
      </p:sp>
      <p:sp>
        <p:nvSpPr>
          <p:cNvPr id="56324"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CEDE8A3A-77CA-2C49-97F7-BEEC65E07BB4}" type="slidenum">
              <a:rPr lang="en-US" altLang="x-none">
                <a:solidFill>
                  <a:srgbClr val="3F3F3F"/>
                </a:solidFill>
                <a:latin typeface="Calibri" charset="0"/>
              </a:rPr>
              <a:pPr/>
              <a:t>37</a:t>
            </a:fld>
            <a:endParaRPr lang="en-US" altLang="x-none">
              <a:solidFill>
                <a:srgbClr val="3F3F3F"/>
              </a:solidFill>
              <a:latin typeface="Calibri" charset="0"/>
            </a:endParaRPr>
          </a:p>
        </p:txBody>
      </p:sp>
      <p:pic>
        <p:nvPicPr>
          <p:cNvPr id="56325"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1709660"/>
            <a:ext cx="59944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67814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135" y="167808"/>
            <a:ext cx="8556235" cy="1143000"/>
          </a:xfrm>
        </p:spPr>
        <p:txBody>
          <a:bodyPr>
            <a:noAutofit/>
          </a:bodyPr>
          <a:lstStyle/>
          <a:p>
            <a:pPr eaLnBrk="1" fontAlgn="auto" hangingPunct="1">
              <a:spcAft>
                <a:spcPts val="0"/>
              </a:spcAft>
              <a:defRPr/>
            </a:pPr>
            <a:r>
              <a:rPr lang="en-US" sz="3600" dirty="0">
                <a:solidFill>
                  <a:schemeClr val="accent1">
                    <a:satMod val="150000"/>
                  </a:schemeClr>
                </a:solidFill>
              </a:rPr>
              <a:t>Maximum-Likelihood Estimation for Graphs</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801"/>
          </a:xfrm>
          <a:blipFill rotWithShape="0">
            <a:blip r:embed="rId3"/>
            <a:stretch>
              <a:fillRect t="-696" r="-74"/>
            </a:stretch>
          </a:blipFill>
        </p:spPr>
        <p:txBody>
          <a:bodyPr/>
          <a:lstStyle/>
          <a:p>
            <a:pPr eaLnBrk="1" hangingPunct="1">
              <a:defRPr/>
            </a:pPr>
            <a:r>
              <a:rPr lang="en-US">
                <a:noFill/>
              </a:rPr>
              <a:t> </a:t>
            </a:r>
          </a:p>
        </p:txBody>
      </p:sp>
      <p:sp>
        <p:nvSpPr>
          <p:cNvPr id="573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32865E52-2A2C-D445-92FC-45AC6924B484}" type="slidenum">
              <a:rPr lang="en-US" altLang="x-none">
                <a:solidFill>
                  <a:srgbClr val="3F3F3F"/>
                </a:solidFill>
                <a:latin typeface="Calibri" charset="0"/>
              </a:rPr>
              <a:pPr/>
              <a:t>38</a:t>
            </a:fld>
            <a:endParaRPr lang="en-US" altLang="x-none">
              <a:solidFill>
                <a:srgbClr val="3F3F3F"/>
              </a:solidFill>
              <a:latin typeface="Calibri" charset="0"/>
            </a:endParaRPr>
          </a:p>
        </p:txBody>
      </p:sp>
      <p:graphicFrame>
        <p:nvGraphicFramePr>
          <p:cNvPr id="7" name="Group 18"/>
          <p:cNvGraphicFramePr>
            <a:graphicFrameLocks/>
          </p:cNvGraphicFramePr>
          <p:nvPr/>
        </p:nvGraphicFramePr>
        <p:xfrm>
          <a:off x="2209800" y="3763963"/>
          <a:ext cx="2590800" cy="1341436"/>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0.10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0.04</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0.04</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17"/>
          <p:cNvSpPr>
            <a:spLocks noChangeArrowheads="1"/>
          </p:cNvSpPr>
          <p:nvPr/>
        </p:nvSpPr>
        <p:spPr bwMode="auto">
          <a:xfrm rot="10800000">
            <a:off x="4953000" y="4191000"/>
            <a:ext cx="609600" cy="457200"/>
          </a:xfrm>
          <a:prstGeom prst="leftArrow">
            <a:avLst>
              <a:gd name="adj1" fmla="val 53481"/>
              <a:gd name="adj2" fmla="val 40969"/>
            </a:avLst>
          </a:prstGeom>
          <a:solidFill>
            <a:schemeClr val="accent1"/>
          </a:solidFill>
          <a:ln w="9525">
            <a:solidFill>
              <a:schemeClr val="tx1"/>
            </a:solidFill>
            <a:miter lim="800000"/>
            <a:headEnd/>
            <a:tailEnd/>
          </a:ln>
        </p:spPr>
        <p:txBody>
          <a:bodyPr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x-none" altLang="x-none"/>
          </a:p>
        </p:txBody>
      </p:sp>
      <p:graphicFrame>
        <p:nvGraphicFramePr>
          <p:cNvPr id="9" name="Group 18"/>
          <p:cNvGraphicFramePr>
            <a:graphicFrameLocks/>
          </p:cNvGraphicFramePr>
          <p:nvPr/>
        </p:nvGraphicFramePr>
        <p:xfrm>
          <a:off x="5715000" y="3763963"/>
          <a:ext cx="2590800" cy="1341436"/>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5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marT="45731" marB="4573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marT="45731" marB="4573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Line 49"/>
          <p:cNvSpPr>
            <a:spLocks noChangeShapeType="1"/>
          </p:cNvSpPr>
          <p:nvPr/>
        </p:nvSpPr>
        <p:spPr bwMode="auto">
          <a:xfrm>
            <a:off x="1676400" y="4449763"/>
            <a:ext cx="609600" cy="190500"/>
          </a:xfrm>
          <a:prstGeom prst="line">
            <a:avLst/>
          </a:prstGeom>
          <a:noFill/>
          <a:ln w="571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 name="Text Box 50"/>
          <p:cNvSpPr txBox="1">
            <a:spLocks noRot="1" noChangeAspect="1" noMove="1" noResize="1" noEditPoints="1" noAdjustHandles="1" noChangeArrowheads="1" noChangeShapeType="1" noTextEdit="1"/>
          </p:cNvSpPr>
          <p:nvPr/>
        </p:nvSpPr>
        <p:spPr bwMode="auto">
          <a:xfrm>
            <a:off x="304800" y="3427274"/>
            <a:ext cx="1752600" cy="1754326"/>
          </a:xfrm>
          <a:prstGeom prst="rect">
            <a:avLst/>
          </a:prstGeom>
          <a:blipFill rotWithShape="0">
            <a:blip r:embed="rId4"/>
            <a:stretch>
              <a:fillRect l="-2778" t="-1736" b="-4514"/>
            </a:stretch>
          </a:blipFill>
          <a:ln w="9525">
            <a:noFill/>
            <a:miter lim="800000"/>
            <a:headEnd/>
            <a:tailEnd/>
          </a:ln>
          <a:effectLst/>
        </p:spPr>
        <p:txBody>
          <a:bodyPr/>
          <a:lstStyle/>
          <a:p>
            <a:pPr>
              <a:defRPr/>
            </a:pPr>
            <a:r>
              <a:rPr lang="en-US">
                <a:noFill/>
              </a:rPr>
              <a:t> </a:t>
            </a:r>
          </a:p>
        </p:txBody>
      </p:sp>
      <p:sp>
        <p:nvSpPr>
          <p:cNvPr id="13" name="Text Box 47"/>
          <p:cNvSpPr txBox="1">
            <a:spLocks noChangeArrowheads="1"/>
          </p:cNvSpPr>
          <p:nvPr/>
        </p:nvSpPr>
        <p:spPr bwMode="auto">
          <a:xfrm>
            <a:off x="4686300" y="3317875"/>
            <a:ext cx="1143000"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None/>
            </a:pPr>
            <a:r>
              <a:rPr lang="en-US" altLang="x-none" b="1">
                <a:solidFill>
                  <a:srgbClr val="008000"/>
                </a:solidFill>
                <a:latin typeface="Arial" charset="0"/>
                <a:ea typeface="Arial" charset="0"/>
                <a:cs typeface="Arial" charset="0"/>
              </a:rPr>
              <a:t>Flip biased coins</a:t>
            </a:r>
            <a:endParaRPr lang="en-US" altLang="x-none" b="1" baseline="-25000">
              <a:solidFill>
                <a:srgbClr val="008000"/>
              </a:solidFill>
              <a:latin typeface="Arial" charset="0"/>
              <a:ea typeface="Arial" charset="0"/>
              <a:cs typeface="Arial" charset="0"/>
            </a:endParaRPr>
          </a:p>
        </p:txBody>
      </p:sp>
      <p:graphicFrame>
        <p:nvGraphicFramePr>
          <p:cNvPr id="15" name="Object 14"/>
          <p:cNvGraphicFramePr>
            <a:graphicFrameLocks noChangeAspect="1"/>
          </p:cNvGraphicFramePr>
          <p:nvPr/>
        </p:nvGraphicFramePr>
        <p:xfrm>
          <a:off x="1236663" y="5867400"/>
          <a:ext cx="7069137" cy="833438"/>
        </p:xfrm>
        <a:graphic>
          <a:graphicData uri="http://schemas.openxmlformats.org/presentationml/2006/ole">
            <mc:AlternateContent xmlns:mc="http://schemas.openxmlformats.org/markup-compatibility/2006">
              <mc:Choice xmlns:v="urn:schemas-microsoft-com:vml" Requires="v">
                <p:oleObj spid="_x0000_s2127" name="Equation" r:id="rId5" imgW="57048400" imgH="6731000" progId="Equation.3">
                  <p:embed/>
                </p:oleObj>
              </mc:Choice>
              <mc:Fallback>
                <p:oleObj name="Equation" r:id="rId5" imgW="57048400" imgH="673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663" y="5867400"/>
                        <a:ext cx="7069137" cy="83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0">
                            <a:solidFill>
                              <a:srgbClr val="000000"/>
                            </a:solidFill>
                            <a:miter lim="800000"/>
                            <a:headEnd/>
                            <a:tailEnd/>
                          </a14:hiddenLine>
                        </a:ext>
                      </a:extLst>
                    </p:spPr>
                  </p:pic>
                </p:oleObj>
              </mc:Fallback>
            </mc:AlternateContent>
          </a:graphicData>
        </a:graphic>
      </p:graphicFrame>
      <p:sp>
        <p:nvSpPr>
          <p:cNvPr id="12" name="TextBox 11"/>
          <p:cNvSpPr txBox="1">
            <a:spLocks noRot="1" noChangeAspect="1" noMove="1" noResize="1" noEditPoints="1" noAdjustHandles="1" noChangeArrowheads="1" noChangeShapeType="1" noTextEdit="1"/>
          </p:cNvSpPr>
          <p:nvPr/>
        </p:nvSpPr>
        <p:spPr>
          <a:xfrm>
            <a:off x="6781800" y="3256083"/>
            <a:ext cx="521297" cy="523220"/>
          </a:xfrm>
          <a:prstGeom prst="rect">
            <a:avLst/>
          </a:prstGeom>
          <a:blipFill rotWithShape="0">
            <a:blip r:embed="rId7"/>
            <a:stretch>
              <a:fillRect/>
            </a:stretch>
          </a:blipFill>
        </p:spPr>
        <p:txBody>
          <a:bodyPr/>
          <a:lstStyle/>
          <a:p>
            <a:pPr>
              <a:defRPr/>
            </a:pPr>
            <a:r>
              <a:rPr lang="en-US">
                <a:noFill/>
              </a:rPr>
              <a:t> </a:t>
            </a:r>
          </a:p>
        </p:txBody>
      </p:sp>
    </p:spTree>
    <p:extLst>
      <p:ext uri="{BB962C8B-B14F-4D97-AF65-F5344CB8AC3E}">
        <p14:creationId xmlns:p14="http://schemas.microsoft.com/office/powerpoint/2010/main" val="409619496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52400"/>
            <a:ext cx="8229600" cy="868362"/>
          </a:xfrm>
        </p:spPr>
        <p:txBody>
          <a:bodyPr/>
          <a:lstStyle/>
          <a:p>
            <a:pPr eaLnBrk="1" fontAlgn="auto" hangingPunct="1">
              <a:spcAft>
                <a:spcPts val="0"/>
              </a:spcAft>
              <a:defRPr/>
            </a:pPr>
            <a:r>
              <a:rPr lang="en-US" dirty="0">
                <a:solidFill>
                  <a:schemeClr val="accent1">
                    <a:satMod val="150000"/>
                  </a:schemeClr>
                </a:solidFill>
              </a:rPr>
              <a:t>Graphs: Likelihood </a:t>
            </a:r>
            <a:r>
              <a:rPr lang="en-US" sz="4800" i="1" dirty="0">
                <a:solidFill>
                  <a:schemeClr val="accent1">
                    <a:satMod val="150000"/>
                  </a:schemeClr>
                </a:solidFill>
                <a:latin typeface="Times New Roman" pitchFamily="18" charset="0"/>
                <a:cs typeface="Times New Roman" pitchFamily="18" charset="0"/>
              </a:rPr>
              <a:t>P(G|</a:t>
            </a:r>
            <a:r>
              <a:rPr lang="el-GR" sz="4800" i="1" dirty="0">
                <a:solidFill>
                  <a:schemeClr val="accent1">
                    <a:satMod val="150000"/>
                  </a:schemeClr>
                </a:solidFill>
                <a:latin typeface="Times New Roman" pitchFamily="18" charset="0"/>
                <a:cs typeface="Times New Roman" pitchFamily="18" charset="0"/>
              </a:rPr>
              <a:t>Θ</a:t>
            </a:r>
            <a:r>
              <a:rPr lang="en-US" sz="4800" i="1" dirty="0">
                <a:solidFill>
                  <a:schemeClr val="accent1">
                    <a:satMod val="150000"/>
                  </a:schemeClr>
                </a:solidFill>
                <a:latin typeface="Times New Roman" pitchFamily="18" charset="0"/>
                <a:cs typeface="Times New Roman" pitchFamily="18" charset="0"/>
              </a:rPr>
              <a:t>)</a:t>
            </a:r>
            <a:endParaRPr lang="en-US" dirty="0">
              <a:solidFill>
                <a:schemeClr val="accent1">
                  <a:satMod val="150000"/>
                </a:schemeClr>
              </a:solidFill>
            </a:endParaRPr>
          </a:p>
        </p:txBody>
      </p:sp>
      <p:sp>
        <p:nvSpPr>
          <p:cNvPr id="58370" name="Rectangle 3"/>
          <p:cNvSpPr>
            <a:spLocks noGrp="1" noChangeArrowheads="1"/>
          </p:cNvSpPr>
          <p:nvPr>
            <p:ph type="body" sz="half" idx="1"/>
          </p:nvPr>
        </p:nvSpPr>
        <p:spPr>
          <a:xfrm>
            <a:off x="304800" y="1219200"/>
            <a:ext cx="7239000" cy="1123950"/>
          </a:xfrm>
        </p:spPr>
        <p:txBody>
          <a:bodyPr>
            <a:spAutoFit/>
          </a:bodyPr>
          <a:lstStyle/>
          <a:p>
            <a:pPr eaLnBrk="1" hangingPunct="1"/>
            <a:r>
              <a:rPr lang="en-US" altLang="x-none">
                <a:solidFill>
                  <a:srgbClr val="0000FF"/>
                </a:solidFill>
                <a:latin typeface="Calibri" charset="0"/>
                <a:cs typeface="Calibri" charset="0"/>
              </a:rPr>
              <a:t>Given graph </a:t>
            </a:r>
            <a:r>
              <a:rPr lang="en-US" altLang="x-none" b="1" i="1">
                <a:solidFill>
                  <a:srgbClr val="0000FF"/>
                </a:solidFill>
                <a:latin typeface="Times New Roman" charset="0"/>
                <a:ea typeface="Times New Roman" charset="0"/>
                <a:cs typeface="Times New Roman" charset="0"/>
              </a:rPr>
              <a:t>G(V,E)</a:t>
            </a:r>
            <a:r>
              <a:rPr lang="en-US" altLang="x-none">
                <a:solidFill>
                  <a:srgbClr val="0000FF"/>
                </a:solidFill>
                <a:latin typeface="Calibri" charset="0"/>
                <a:cs typeface="Calibri" charset="0"/>
              </a:rPr>
              <a:t> and </a:t>
            </a:r>
            <a:r>
              <a:rPr lang="el-GR" altLang="x-none" b="1" i="1">
                <a:solidFill>
                  <a:srgbClr val="0000FF"/>
                </a:solidFill>
                <a:latin typeface="Times New Roman" charset="0"/>
                <a:ea typeface="Times New Roman" charset="0"/>
                <a:cs typeface="Times New Roman" charset="0"/>
              </a:rPr>
              <a:t>Θ</a:t>
            </a:r>
            <a:r>
              <a:rPr lang="en-US" altLang="x-none" b="1" i="1">
                <a:solidFill>
                  <a:srgbClr val="0000FF"/>
                </a:solidFill>
                <a:latin typeface="Times New Roman" charset="0"/>
                <a:ea typeface="Times New Roman" charset="0"/>
                <a:cs typeface="Times New Roman" charset="0"/>
              </a:rPr>
              <a:t>,</a:t>
            </a:r>
            <a:r>
              <a:rPr lang="en-US" altLang="x-none">
                <a:solidFill>
                  <a:srgbClr val="0000FF"/>
                </a:solidFill>
                <a:latin typeface="Calibri" charset="0"/>
                <a:cs typeface="Calibri" charset="0"/>
              </a:rPr>
              <a:t> we calculate likelihood that </a:t>
            </a:r>
            <a:r>
              <a:rPr lang="el-GR" altLang="x-none" b="1" i="1">
                <a:solidFill>
                  <a:srgbClr val="0000FF"/>
                </a:solidFill>
                <a:latin typeface="Times New Roman" charset="0"/>
                <a:ea typeface="Times New Roman" charset="0"/>
                <a:cs typeface="Times New Roman" charset="0"/>
              </a:rPr>
              <a:t>Θ</a:t>
            </a:r>
            <a:r>
              <a:rPr lang="en-US" altLang="x-none">
                <a:solidFill>
                  <a:srgbClr val="0000FF"/>
                </a:solidFill>
                <a:latin typeface="Calibri" charset="0"/>
                <a:cs typeface="Calibri" charset="0"/>
              </a:rPr>
              <a:t> generated </a:t>
            </a:r>
            <a:r>
              <a:rPr lang="en-US" altLang="x-none" b="1" i="1">
                <a:solidFill>
                  <a:srgbClr val="0000FF"/>
                </a:solidFill>
                <a:latin typeface="Times New Roman" charset="0"/>
                <a:ea typeface="Times New Roman" charset="0"/>
                <a:cs typeface="Times New Roman" charset="0"/>
              </a:rPr>
              <a:t>G</a:t>
            </a:r>
            <a:r>
              <a:rPr lang="en-US" altLang="x-none" i="1">
                <a:solidFill>
                  <a:srgbClr val="0000FF"/>
                </a:solidFill>
                <a:latin typeface="Times New Roman" charset="0"/>
                <a:ea typeface="Times New Roman" charset="0"/>
                <a:cs typeface="Times New Roman" charset="0"/>
              </a:rPr>
              <a:t>:</a:t>
            </a:r>
            <a:r>
              <a:rPr lang="en-US" altLang="x-none" i="1">
                <a:solidFill>
                  <a:srgbClr val="0000FF"/>
                </a:solidFill>
                <a:latin typeface="Calibri" charset="0"/>
                <a:cs typeface="Calibri" charset="0"/>
              </a:rPr>
              <a:t> </a:t>
            </a:r>
            <a:r>
              <a:rPr lang="en-US" altLang="x-none" b="1" i="1">
                <a:solidFill>
                  <a:srgbClr val="0000FF"/>
                </a:solidFill>
                <a:latin typeface="Times New Roman" charset="0"/>
                <a:ea typeface="Times New Roman" charset="0"/>
                <a:cs typeface="Times New Roman" charset="0"/>
              </a:rPr>
              <a:t>P(G|</a:t>
            </a:r>
            <a:r>
              <a:rPr lang="el-GR" altLang="x-none" b="1" i="1">
                <a:solidFill>
                  <a:srgbClr val="0000FF"/>
                </a:solidFill>
                <a:latin typeface="Times New Roman" charset="0"/>
                <a:ea typeface="Times New Roman" charset="0"/>
                <a:cs typeface="Times New Roman" charset="0"/>
              </a:rPr>
              <a:t>Θ</a:t>
            </a:r>
            <a:r>
              <a:rPr lang="en-US" altLang="x-none" b="1" i="1">
                <a:solidFill>
                  <a:srgbClr val="0000FF"/>
                </a:solidFill>
                <a:latin typeface="Times New Roman" charset="0"/>
                <a:ea typeface="Times New Roman" charset="0"/>
                <a:cs typeface="Times New Roman" charset="0"/>
              </a:rPr>
              <a:t>)</a:t>
            </a:r>
          </a:p>
        </p:txBody>
      </p:sp>
      <p:graphicFrame>
        <p:nvGraphicFramePr>
          <p:cNvPr id="187396" name="Group 4"/>
          <p:cNvGraphicFramePr>
            <a:graphicFrameLocks noGrp="1"/>
          </p:cNvGraphicFramePr>
          <p:nvPr>
            <p:ph sz="quarter" idx="2"/>
          </p:nvPr>
        </p:nvGraphicFramePr>
        <p:xfrm>
          <a:off x="2819400" y="2957513"/>
          <a:ext cx="2743200" cy="1692276"/>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8398" name="Text Box 42"/>
          <p:cNvSpPr txBox="1">
            <a:spLocks noChangeArrowheads="1"/>
          </p:cNvSpPr>
          <p:nvPr/>
        </p:nvSpPr>
        <p:spPr bwMode="auto">
          <a:xfrm>
            <a:off x="0" y="4400550"/>
            <a:ext cx="24479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None/>
            </a:pPr>
            <a:r>
              <a:rPr lang="el-GR" altLang="x-none" sz="2400" b="1" i="1">
                <a:latin typeface="Times New Roman" charset="0"/>
                <a:ea typeface="Times New Roman" charset="0"/>
                <a:cs typeface="Times New Roman" charset="0"/>
              </a:rPr>
              <a:t>Θ</a:t>
            </a:r>
            <a:r>
              <a:rPr lang="en-US" altLang="x-none" sz="2400" b="1" i="1">
                <a:latin typeface="Times New Roman" charset="0"/>
                <a:ea typeface="Times New Roman" charset="0"/>
                <a:cs typeface="Times New Roman" charset="0"/>
              </a:rPr>
              <a:t>=</a:t>
            </a:r>
            <a:r>
              <a:rPr lang="en-US" altLang="ko-KR" sz="2400" b="1">
                <a:solidFill>
                  <a:srgbClr val="0000FF"/>
                </a:solidFill>
                <a:latin typeface="Calibri" charset="0"/>
                <a:cs typeface="HY엽서L" charset="0"/>
              </a:rPr>
              <a:t>B</a:t>
            </a:r>
            <a:r>
              <a:rPr lang="en-US" altLang="ko-KR" sz="2400">
                <a:solidFill>
                  <a:srgbClr val="0000FF"/>
                </a:solidFill>
                <a:latin typeface="Calibri" charset="0"/>
                <a:cs typeface="HY엽서L" charset="0"/>
              </a:rPr>
              <a:t>(</a:t>
            </a:r>
            <a:r>
              <a:rPr lang="en-US" altLang="ko-KR" sz="2400" b="1" i="1">
                <a:solidFill>
                  <a:srgbClr val="0000FF"/>
                </a:solidFill>
                <a:latin typeface="Calibri" charset="0"/>
                <a:cs typeface="HY엽서L" charset="0"/>
              </a:rPr>
              <a:t>V, C, M</a:t>
            </a:r>
            <a:r>
              <a:rPr lang="en-US" altLang="ko-KR" sz="2400" b="1">
                <a:solidFill>
                  <a:srgbClr val="0000FF"/>
                </a:solidFill>
                <a:latin typeface="Calibri" charset="0"/>
                <a:cs typeface="HY엽서L" charset="0"/>
              </a:rPr>
              <a:t>, {</a:t>
            </a:r>
            <a:r>
              <a:rPr lang="en-US" altLang="ko-KR" sz="2400" b="1" i="1">
                <a:solidFill>
                  <a:srgbClr val="0000FF"/>
                </a:solidFill>
                <a:latin typeface="Calibri" charset="0"/>
                <a:cs typeface="Times New Roman" charset="0"/>
              </a:rPr>
              <a:t>p</a:t>
            </a:r>
            <a:r>
              <a:rPr lang="en-US" altLang="ko-KR" sz="2400" b="1" i="1" baseline="-25000">
                <a:solidFill>
                  <a:srgbClr val="0000FF"/>
                </a:solidFill>
                <a:latin typeface="Calibri" charset="0"/>
                <a:cs typeface="Times New Roman" charset="0"/>
              </a:rPr>
              <a:t>c</a:t>
            </a:r>
            <a:r>
              <a:rPr lang="en-US" altLang="ko-KR" sz="2400" b="1">
                <a:solidFill>
                  <a:srgbClr val="0000FF"/>
                </a:solidFill>
                <a:latin typeface="Calibri" charset="0"/>
                <a:cs typeface="HY엽서L" charset="0"/>
              </a:rPr>
              <a:t>}</a:t>
            </a:r>
            <a:r>
              <a:rPr lang="en-US" altLang="ko-KR" sz="2400">
                <a:solidFill>
                  <a:srgbClr val="0000FF"/>
                </a:solidFill>
                <a:latin typeface="Calibri" charset="0"/>
                <a:cs typeface="HY엽서L" charset="0"/>
              </a:rPr>
              <a:t>)</a:t>
            </a:r>
            <a:endParaRPr lang="el-GR" altLang="x-none" sz="2400" i="1" baseline="-25000">
              <a:latin typeface="Calibri" charset="0"/>
              <a:ea typeface="Times New Roman" charset="0"/>
              <a:cs typeface="Times New Roman" charset="0"/>
            </a:endParaRPr>
          </a:p>
        </p:txBody>
      </p:sp>
      <p:sp>
        <p:nvSpPr>
          <p:cNvPr id="187436" name="AutoShape 44"/>
          <p:cNvSpPr>
            <a:spLocks noChangeArrowheads="1"/>
          </p:cNvSpPr>
          <p:nvPr/>
        </p:nvSpPr>
        <p:spPr bwMode="auto">
          <a:xfrm rot="10800000">
            <a:off x="2200275" y="3689350"/>
            <a:ext cx="414338" cy="457200"/>
          </a:xfrm>
          <a:prstGeom prst="leftArrow">
            <a:avLst>
              <a:gd name="adj1" fmla="val 50000"/>
              <a:gd name="adj2" fmla="val 25000"/>
            </a:avLst>
          </a:prstGeom>
          <a:solidFill>
            <a:schemeClr val="accent1"/>
          </a:solidFill>
          <a:ln w="9525">
            <a:solidFill>
              <a:schemeClr val="tx1"/>
            </a:solidFill>
            <a:miter lim="800000"/>
            <a:headEnd/>
            <a:tailEnd/>
          </a:ln>
        </p:spPr>
        <p:txBody>
          <a:bodyPr rot="10800000"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Char char="•"/>
            </a:pPr>
            <a:endParaRPr lang="x-none" altLang="x-none"/>
          </a:p>
        </p:txBody>
      </p:sp>
      <p:sp>
        <p:nvSpPr>
          <p:cNvPr id="58400" name="Line 45"/>
          <p:cNvSpPr>
            <a:spLocks noChangeShapeType="1"/>
          </p:cNvSpPr>
          <p:nvPr/>
        </p:nvSpPr>
        <p:spPr bwMode="auto">
          <a:xfrm>
            <a:off x="7772400" y="1724025"/>
            <a:ext cx="457200" cy="2286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01" name="Line 46"/>
          <p:cNvSpPr>
            <a:spLocks noChangeShapeType="1"/>
          </p:cNvSpPr>
          <p:nvPr/>
        </p:nvSpPr>
        <p:spPr bwMode="auto">
          <a:xfrm>
            <a:off x="8229600" y="1981200"/>
            <a:ext cx="0" cy="4572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02" name="Line 47"/>
          <p:cNvSpPr>
            <a:spLocks noChangeShapeType="1"/>
          </p:cNvSpPr>
          <p:nvPr/>
        </p:nvSpPr>
        <p:spPr bwMode="auto">
          <a:xfrm flipV="1">
            <a:off x="7696200" y="1981200"/>
            <a:ext cx="533400" cy="2286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03" name="Line 48"/>
          <p:cNvSpPr>
            <a:spLocks noChangeShapeType="1"/>
          </p:cNvSpPr>
          <p:nvPr/>
        </p:nvSpPr>
        <p:spPr bwMode="auto">
          <a:xfrm>
            <a:off x="7696200" y="2209800"/>
            <a:ext cx="533400" cy="2286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1" name="Oval 49"/>
          <p:cNvSpPr>
            <a:spLocks noChangeArrowheads="1"/>
          </p:cNvSpPr>
          <p:nvPr/>
        </p:nvSpPr>
        <p:spPr bwMode="auto">
          <a:xfrm>
            <a:off x="7696200" y="1662113"/>
            <a:ext cx="152400" cy="152400"/>
          </a:xfrm>
          <a:prstGeom prst="ellipse">
            <a:avLst/>
          </a:prstGeom>
          <a:solidFill>
            <a:schemeClr val="accent3"/>
          </a:solidFill>
          <a:ln w="9525">
            <a:solidFill>
              <a:schemeClr val="tx1"/>
            </a:solidFill>
            <a:round/>
            <a:headEnd/>
            <a:tailEnd/>
          </a:ln>
          <a:effectLst/>
        </p:spPr>
        <p:txBody>
          <a:bodyPr wrap="none" anchor="ctr"/>
          <a:lstStyle/>
          <a:p>
            <a:pPr eaLnBrk="1" fontAlgn="auto" hangingPunct="1">
              <a:spcBef>
                <a:spcPts val="0"/>
              </a:spcBef>
              <a:spcAft>
                <a:spcPts val="0"/>
              </a:spcAft>
              <a:defRPr/>
            </a:pPr>
            <a:endParaRPr lang="en-US">
              <a:latin typeface="+mn-lt"/>
            </a:endParaRPr>
          </a:p>
        </p:txBody>
      </p:sp>
      <p:sp>
        <p:nvSpPr>
          <p:cNvPr id="58405" name="Oval 50"/>
          <p:cNvSpPr>
            <a:spLocks noChangeArrowheads="1"/>
          </p:cNvSpPr>
          <p:nvPr/>
        </p:nvSpPr>
        <p:spPr bwMode="auto">
          <a:xfrm>
            <a:off x="7620000" y="2133600"/>
            <a:ext cx="152400" cy="152400"/>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x-none" altLang="x-none"/>
          </a:p>
        </p:txBody>
      </p:sp>
      <p:sp>
        <p:nvSpPr>
          <p:cNvPr id="58406" name="Oval 51"/>
          <p:cNvSpPr>
            <a:spLocks noChangeArrowheads="1"/>
          </p:cNvSpPr>
          <p:nvPr/>
        </p:nvSpPr>
        <p:spPr bwMode="auto">
          <a:xfrm>
            <a:off x="8153400" y="1890713"/>
            <a:ext cx="152400" cy="15240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x-none" altLang="x-none"/>
          </a:p>
        </p:txBody>
      </p:sp>
      <p:sp>
        <p:nvSpPr>
          <p:cNvPr id="58407" name="Oval 52"/>
          <p:cNvSpPr>
            <a:spLocks noChangeArrowheads="1"/>
          </p:cNvSpPr>
          <p:nvPr/>
        </p:nvSpPr>
        <p:spPr bwMode="auto">
          <a:xfrm>
            <a:off x="8153400" y="2362200"/>
            <a:ext cx="152400" cy="152400"/>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x-none" altLang="x-none"/>
          </a:p>
        </p:txBody>
      </p:sp>
      <p:sp>
        <p:nvSpPr>
          <p:cNvPr id="58408" name="AutoShape 53"/>
          <p:cNvSpPr>
            <a:spLocks noChangeArrowheads="1"/>
          </p:cNvSpPr>
          <p:nvPr/>
        </p:nvSpPr>
        <p:spPr bwMode="auto">
          <a:xfrm rot="-5400000">
            <a:off x="7793831" y="2493169"/>
            <a:ext cx="261938" cy="457200"/>
          </a:xfrm>
          <a:prstGeom prst="left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Char char="•"/>
            </a:pPr>
            <a:endParaRPr lang="x-none" altLang="x-none"/>
          </a:p>
        </p:txBody>
      </p:sp>
      <p:graphicFrame>
        <p:nvGraphicFramePr>
          <p:cNvPr id="187446" name="Group 54"/>
          <p:cNvGraphicFramePr>
            <a:graphicFrameLocks noGrp="1"/>
          </p:cNvGraphicFramePr>
          <p:nvPr>
            <p:ph sz="quarter" idx="3"/>
          </p:nvPr>
        </p:nvGraphicFramePr>
        <p:xfrm>
          <a:off x="7010400" y="3005138"/>
          <a:ext cx="1676400" cy="1714500"/>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9100">
                  <a:extLst>
                    <a:ext uri="{9D8B030D-6E8A-4147-A177-3AD203B41FA5}">
                      <a16:colId xmlns:a16="http://schemas.microsoft.com/office/drawing/2014/main" val="20003"/>
                    </a:ext>
                  </a:extLst>
                </a:gridCol>
              </a:tblGrid>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8436" name="Text Box 81"/>
          <p:cNvSpPr txBox="1">
            <a:spLocks noChangeArrowheads="1"/>
          </p:cNvSpPr>
          <p:nvPr/>
        </p:nvSpPr>
        <p:spPr bwMode="auto">
          <a:xfrm>
            <a:off x="7737475" y="4710113"/>
            <a:ext cx="4048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None/>
            </a:pPr>
            <a:r>
              <a:rPr lang="en-US" altLang="x-none" sz="2400" b="1" i="1">
                <a:latin typeface="Times New Roman" charset="0"/>
              </a:rPr>
              <a:t>G</a:t>
            </a:r>
            <a:endParaRPr lang="en-US" altLang="x-none" sz="2400" b="1" i="1" baseline="-25000">
              <a:latin typeface="Times New Roman" charset="0"/>
            </a:endParaRPr>
          </a:p>
        </p:txBody>
      </p:sp>
      <p:sp>
        <p:nvSpPr>
          <p:cNvPr id="187474" name="AutoShape 82"/>
          <p:cNvSpPr>
            <a:spLocks noChangeArrowheads="1"/>
          </p:cNvSpPr>
          <p:nvPr/>
        </p:nvSpPr>
        <p:spPr bwMode="auto">
          <a:xfrm rot="-7583768">
            <a:off x="5584031" y="4507707"/>
            <a:ext cx="566737" cy="457200"/>
          </a:xfrm>
          <a:prstGeom prst="leftArrow">
            <a:avLst>
              <a:gd name="adj1" fmla="val 50000"/>
              <a:gd name="adj2" fmla="val 3099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Char char="•"/>
            </a:pPr>
            <a:endParaRPr lang="x-none" altLang="x-none"/>
          </a:p>
        </p:txBody>
      </p:sp>
      <p:sp>
        <p:nvSpPr>
          <p:cNvPr id="187475" name="AutoShape 83"/>
          <p:cNvSpPr>
            <a:spLocks noChangeArrowheads="1"/>
          </p:cNvSpPr>
          <p:nvPr/>
        </p:nvSpPr>
        <p:spPr bwMode="auto">
          <a:xfrm rot="-3521192">
            <a:off x="6422231" y="4502944"/>
            <a:ext cx="566738" cy="457200"/>
          </a:xfrm>
          <a:prstGeom prst="leftArrow">
            <a:avLst>
              <a:gd name="adj1" fmla="val 50000"/>
              <a:gd name="adj2" fmla="val 30990"/>
            </a:avLst>
          </a:prstGeom>
          <a:solidFill>
            <a:schemeClr val="accent1"/>
          </a:solidFill>
          <a:ln w="9525">
            <a:solidFill>
              <a:schemeClr val="tx1"/>
            </a:solidFill>
            <a:miter lim="800000"/>
            <a:headEnd/>
            <a:tailEnd/>
          </a:ln>
        </p:spPr>
        <p:txBody>
          <a:bodyPr vert="eaVert" wrap="none"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Char char="•"/>
            </a:pPr>
            <a:endParaRPr lang="x-none" altLang="x-none"/>
          </a:p>
        </p:txBody>
      </p:sp>
      <p:sp>
        <p:nvSpPr>
          <p:cNvPr id="187476" name="Rectangle 84"/>
          <p:cNvSpPr>
            <a:spLocks noChangeArrowheads="1"/>
          </p:cNvSpPr>
          <p:nvPr/>
        </p:nvSpPr>
        <p:spPr bwMode="auto">
          <a:xfrm>
            <a:off x="5626100" y="5043488"/>
            <a:ext cx="1412875" cy="608012"/>
          </a:xfrm>
          <a:prstGeom prst="rect">
            <a:avLst/>
          </a:prstGeom>
          <a:noFill/>
          <a:ln w="28575">
            <a:solidFill>
              <a:srgbClr val="CC0000"/>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spcBef>
                <a:spcPct val="20000"/>
              </a:spcBef>
              <a:buFont typeface="Wingdings" charset="2"/>
              <a:buNone/>
            </a:pPr>
            <a:r>
              <a:rPr lang="en-US" altLang="x-none" sz="3200" b="1" i="1">
                <a:latin typeface="Times New Roman" charset="0"/>
              </a:rPr>
              <a:t>P(G|</a:t>
            </a:r>
            <a:r>
              <a:rPr lang="el-GR" altLang="x-none" sz="3200" b="1" i="1">
                <a:latin typeface="Times New Roman" charset="0"/>
                <a:ea typeface="Times New Roman" charset="0"/>
                <a:cs typeface="Times New Roman" charset="0"/>
              </a:rPr>
              <a:t>Θ</a:t>
            </a:r>
            <a:r>
              <a:rPr lang="en-US" altLang="x-none" sz="2800" b="1" i="1">
                <a:latin typeface="Times New Roman" charset="0"/>
              </a:rPr>
              <a:t>)</a:t>
            </a:r>
          </a:p>
        </p:txBody>
      </p:sp>
      <p:graphicFrame>
        <p:nvGraphicFramePr>
          <p:cNvPr id="187477" name="Object 85"/>
          <p:cNvGraphicFramePr>
            <a:graphicFrameLocks noChangeAspect="1"/>
          </p:cNvGraphicFramePr>
          <p:nvPr/>
        </p:nvGraphicFramePr>
        <p:xfrm>
          <a:off x="746125" y="5745163"/>
          <a:ext cx="7497763" cy="884237"/>
        </p:xfrm>
        <a:graphic>
          <a:graphicData uri="http://schemas.openxmlformats.org/presentationml/2006/ole">
            <mc:AlternateContent xmlns:mc="http://schemas.openxmlformats.org/markup-compatibility/2006">
              <mc:Choice xmlns:v="urn:schemas-microsoft-com:vml" Requires="v">
                <p:oleObj spid="_x0000_s3151" name="Equation" r:id="rId3" imgW="57048400" imgH="6731000" progId="Equation.3">
                  <p:embed/>
                </p:oleObj>
              </mc:Choice>
              <mc:Fallback>
                <p:oleObj name="Equation" r:id="rId3" imgW="57048400" imgH="673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 y="5745163"/>
                        <a:ext cx="7497763" cy="884237"/>
                      </a:xfrm>
                      <a:prstGeom prst="rect">
                        <a:avLst/>
                      </a:prstGeom>
                      <a:noFill/>
                      <a:ln w="57150">
                        <a:solidFill>
                          <a:srgbClr val="008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8441" name="Text Box 86"/>
          <p:cNvSpPr txBox="1">
            <a:spLocks noChangeArrowheads="1"/>
          </p:cNvSpPr>
          <p:nvPr/>
        </p:nvSpPr>
        <p:spPr bwMode="auto">
          <a:xfrm>
            <a:off x="8382000" y="1966913"/>
            <a:ext cx="42386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400" b="1">
                <a:latin typeface="Times" charset="0"/>
              </a:rPr>
              <a:t>G</a:t>
            </a:r>
          </a:p>
        </p:txBody>
      </p:sp>
      <p:sp>
        <p:nvSpPr>
          <p:cNvPr id="58442" name="Slide Number Placeholder 30"/>
          <p:cNvSpPr>
            <a:spLocks noGrp="1"/>
          </p:cNvSpPr>
          <p:nvPr>
            <p:ph type="sldNum" sz="quarter" idx="12"/>
          </p:nvPr>
        </p:nvSpPr>
        <p:spPr bwMode="auto">
          <a:xfrm>
            <a:off x="6553200" y="6381750"/>
            <a:ext cx="2133600" cy="476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7F12804E-7DB9-2C4F-A5BF-EC9229E29A7C}" type="slidenum">
              <a:rPr lang="en-US" altLang="x-none">
                <a:solidFill>
                  <a:srgbClr val="3F3F3F"/>
                </a:solidFill>
                <a:latin typeface="Calibri" charset="0"/>
              </a:rPr>
              <a:pPr/>
              <a:t>39</a:t>
            </a:fld>
            <a:endParaRPr lang="en-US" altLang="x-none">
              <a:solidFill>
                <a:srgbClr val="3F3F3F"/>
              </a:solidFill>
              <a:latin typeface="Calibri" charset="0"/>
            </a:endParaRPr>
          </a:p>
        </p:txBody>
      </p:sp>
      <p:cxnSp>
        <p:nvCxnSpPr>
          <p:cNvPr id="5" name="Straight Connector 4"/>
          <p:cNvCxnSpPr>
            <a:stCxn id="2" idx="0"/>
            <a:endCxn id="3" idx="2"/>
          </p:cNvCxnSpPr>
          <p:nvPr/>
        </p:nvCxnSpPr>
        <p:spPr>
          <a:xfrm flipV="1">
            <a:off x="342900" y="3567113"/>
            <a:ext cx="2730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615950" y="3567113"/>
            <a:ext cx="1587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615950" y="3567113"/>
            <a:ext cx="5905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1206500" y="3567113"/>
            <a:ext cx="176213"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1382713" y="3567113"/>
            <a:ext cx="255587" cy="571500"/>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228600" y="4138613"/>
            <a:ext cx="228600" cy="225425"/>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4" name="Oval 33"/>
          <p:cNvSpPr/>
          <p:nvPr/>
        </p:nvSpPr>
        <p:spPr>
          <a:xfrm>
            <a:off x="660400" y="4138613"/>
            <a:ext cx="228600" cy="225425"/>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5" name="Oval 34"/>
          <p:cNvSpPr/>
          <p:nvPr/>
        </p:nvSpPr>
        <p:spPr>
          <a:xfrm>
            <a:off x="1092200" y="4138613"/>
            <a:ext cx="228600" cy="225425"/>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6" name="Oval 35"/>
          <p:cNvSpPr/>
          <p:nvPr/>
        </p:nvSpPr>
        <p:spPr>
          <a:xfrm>
            <a:off x="1524000" y="4138613"/>
            <a:ext cx="228600" cy="225425"/>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3" name="Rectangle 2"/>
          <p:cNvSpPr/>
          <p:nvPr/>
        </p:nvSpPr>
        <p:spPr>
          <a:xfrm>
            <a:off x="457200" y="3262313"/>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r>
              <a:rPr lang="en-US" b="1" dirty="0"/>
              <a:t>A</a:t>
            </a:r>
          </a:p>
        </p:txBody>
      </p:sp>
      <p:sp>
        <p:nvSpPr>
          <p:cNvPr id="37" name="Rectangle 36"/>
          <p:cNvSpPr/>
          <p:nvPr/>
        </p:nvSpPr>
        <p:spPr>
          <a:xfrm>
            <a:off x="1223963" y="3262313"/>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anchor="ctr"/>
          <a:lstStyle/>
          <a:p>
            <a:pPr algn="ctr" eaLnBrk="1" fontAlgn="auto" hangingPunct="1">
              <a:spcBef>
                <a:spcPts val="0"/>
              </a:spcBef>
              <a:spcAft>
                <a:spcPts val="0"/>
              </a:spcAft>
              <a:defRPr/>
            </a:pPr>
            <a:r>
              <a:rPr lang="en-US" b="1" dirty="0"/>
              <a:t>B</a:t>
            </a:r>
          </a:p>
        </p:txBody>
      </p:sp>
    </p:spTree>
    <p:extLst>
      <p:ext uri="{BB962C8B-B14F-4D97-AF65-F5344CB8AC3E}">
        <p14:creationId xmlns:p14="http://schemas.microsoft.com/office/powerpoint/2010/main" val="3599573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19200"/>
            <a:ext cx="6767513" cy="563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제목 1"/>
          <p:cNvSpPr>
            <a:spLocks noGrp="1"/>
          </p:cNvSpPr>
          <p:nvPr>
            <p:ph type="title"/>
          </p:nvPr>
        </p:nvSpPr>
        <p:spPr>
          <a:xfrm>
            <a:off x="457200" y="76200"/>
            <a:ext cx="8686800" cy="987552"/>
          </a:xfrm>
        </p:spPr>
        <p:txBody>
          <a:bodyPr/>
          <a:lstStyle/>
          <a:p>
            <a:pPr eaLnBrk="1" fontAlgn="auto" hangingPunct="1">
              <a:spcAft>
                <a:spcPts val="0"/>
              </a:spcAft>
              <a:defRPr/>
            </a:pPr>
            <a:r>
              <a:rPr lang="en-US" altLang="ko-KR" dirty="0">
                <a:solidFill>
                  <a:schemeClr val="accent1">
                    <a:satMod val="150000"/>
                  </a:schemeClr>
                </a:solidFill>
              </a:rPr>
              <a:t>Protein-Protein Interactions</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CDF6A84C-60F3-C843-BCC9-25E7F5BF1C02}"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4</a:t>
            </a:fld>
            <a:endParaRPr lang="ko-KR" altLang="en-US">
              <a:solidFill>
                <a:schemeClr val="tx1">
                  <a:tint val="95000"/>
                </a:schemeClr>
              </a:solidFill>
              <a:latin typeface="Calibri" pitchFamily="34" charset="0"/>
              <a:ea typeface="+mn-ea"/>
              <a:cs typeface="Calibri" pitchFamily="34" charset="0"/>
            </a:endParaRPr>
          </a:p>
        </p:txBody>
      </p:sp>
      <p:sp>
        <p:nvSpPr>
          <p:cNvPr id="9" name="모서리가 둥근 사각형 설명선 6"/>
          <p:cNvSpPr/>
          <p:nvPr/>
        </p:nvSpPr>
        <p:spPr>
          <a:xfrm>
            <a:off x="5486400" y="1219200"/>
            <a:ext cx="3549650" cy="1398588"/>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r>
              <a:rPr lang="en-US" altLang="ko-KR" sz="2800" b="1" dirty="0">
                <a:solidFill>
                  <a:schemeClr val="bg1"/>
                </a:solidFill>
              </a:rPr>
              <a:t>Can we identify functional modules?</a:t>
            </a:r>
            <a:endParaRPr lang="ko-KR" altLang="en-US" sz="2800" b="1" dirty="0">
              <a:solidFill>
                <a:schemeClr val="bg1"/>
              </a:solidFill>
            </a:endParaRPr>
          </a:p>
        </p:txBody>
      </p:sp>
      <p:sp>
        <p:nvSpPr>
          <p:cNvPr id="22533" name="TextBox 9"/>
          <p:cNvSpPr txBox="1">
            <a:spLocks noChangeArrowheads="1"/>
          </p:cNvSpPr>
          <p:nvPr/>
        </p:nvSpPr>
        <p:spPr bwMode="auto">
          <a:xfrm>
            <a:off x="5181600" y="6027738"/>
            <a:ext cx="39624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Proteins</a:t>
            </a:r>
          </a:p>
          <a:p>
            <a:pPr eaLnBrk="1" hangingPunct="1"/>
            <a:r>
              <a:rPr lang="en-US" altLang="ko-KR" sz="2400" b="1">
                <a:cs typeface="HY엽서L" charset="0"/>
              </a:rPr>
              <a:t>Edges: Physical interactions</a:t>
            </a:r>
            <a:endParaRPr lang="ko-KR" altLang="en-US" sz="2400" b="1">
              <a:cs typeface="HY엽서L" charset="0"/>
            </a:endParaRPr>
          </a:p>
        </p:txBody>
      </p:sp>
    </p:spTree>
    <p:extLst>
      <p:ext uri="{BB962C8B-B14F-4D97-AF65-F5344CB8AC3E}">
        <p14:creationId xmlns:p14="http://schemas.microsoft.com/office/powerpoint/2010/main" val="1896550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MLE for Graphs</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0">
            <a:blip r:embed="rId3"/>
            <a:stretch>
              <a:fillRect t="-548"/>
            </a:stretch>
          </a:blipFill>
        </p:spPr>
        <p:txBody>
          <a:bodyPr/>
          <a:lstStyle/>
          <a:p>
            <a:pPr eaLnBrk="1" hangingPunct="1">
              <a:defRPr/>
            </a:pPr>
            <a:r>
              <a:rPr lang="en-US">
                <a:noFill/>
              </a:rPr>
              <a:t> </a:t>
            </a:r>
          </a:p>
        </p:txBody>
      </p:sp>
      <p:sp>
        <p:nvSpPr>
          <p:cNvPr id="5939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D6B8740B-C1F7-6F44-B5DE-971BBBC9AB18}" type="slidenum">
              <a:rPr lang="en-US" altLang="x-none">
                <a:solidFill>
                  <a:srgbClr val="3F3F3F"/>
                </a:solidFill>
                <a:latin typeface="Calibri" charset="0"/>
              </a:rPr>
              <a:pPr/>
              <a:t>40</a:t>
            </a:fld>
            <a:endParaRPr lang="en-US" altLang="x-none">
              <a:solidFill>
                <a:srgbClr val="3F3F3F"/>
              </a:solidFill>
              <a:latin typeface="Calibri" charset="0"/>
            </a:endParaRPr>
          </a:p>
        </p:txBody>
      </p:sp>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6425" y="2522538"/>
            <a:ext cx="1373188" cy="1379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9398" name="Object 8"/>
          <p:cNvGraphicFramePr>
            <a:graphicFrameLocks noChangeAspect="1"/>
          </p:cNvGraphicFramePr>
          <p:nvPr/>
        </p:nvGraphicFramePr>
        <p:xfrm>
          <a:off x="7315200" y="2598738"/>
          <a:ext cx="990600" cy="1238250"/>
        </p:xfrm>
        <a:graphic>
          <a:graphicData uri="http://schemas.openxmlformats.org/presentationml/2006/ole">
            <mc:AlternateContent xmlns:mc="http://schemas.openxmlformats.org/markup-compatibility/2006">
              <mc:Choice xmlns:v="urn:schemas-microsoft-com:vml" Requires="v">
                <p:oleObj spid="_x0000_s4249" name="Equation" r:id="rId5" imgW="3797300" imgH="4102100" progId="Equation.3">
                  <p:embed/>
                </p:oleObj>
              </mc:Choice>
              <mc:Fallback>
                <p:oleObj name="Equation" r:id="rId5" imgW="3797300" imgH="410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598738"/>
                        <a:ext cx="990600" cy="123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514600"/>
            <a:ext cx="1447800" cy="1447800"/>
          </a:xfrm>
          <a:prstGeom prst="rect">
            <a:avLst/>
          </a:prstGeom>
          <a:noFill/>
          <a:ln w="19050">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grpSp>
        <p:nvGrpSpPr>
          <p:cNvPr id="10" name="Group 31"/>
          <p:cNvGrpSpPr>
            <a:grpSpLocks/>
          </p:cNvGrpSpPr>
          <p:nvPr/>
        </p:nvGrpSpPr>
        <p:grpSpPr bwMode="auto">
          <a:xfrm>
            <a:off x="2005013" y="2439988"/>
            <a:ext cx="7138987" cy="1446212"/>
            <a:chOff x="1776189" y="2209800"/>
            <a:chExt cx="7139211" cy="1446550"/>
          </a:xfrm>
        </p:grpSpPr>
        <p:sp>
          <p:nvSpPr>
            <p:cNvPr id="59408" name="TextBox 10"/>
            <p:cNvSpPr txBox="1">
              <a:spLocks noChangeArrowheads="1"/>
            </p:cNvSpPr>
            <p:nvPr/>
          </p:nvSpPr>
          <p:spPr bwMode="auto">
            <a:xfrm>
              <a:off x="1776189" y="2209800"/>
              <a:ext cx="1167307"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8800"/>
                <a:t>P(</a:t>
              </a:r>
            </a:p>
          </p:txBody>
        </p:sp>
        <p:sp>
          <p:nvSpPr>
            <p:cNvPr id="59409" name="TextBox 11"/>
            <p:cNvSpPr txBox="1">
              <a:spLocks noChangeArrowheads="1"/>
            </p:cNvSpPr>
            <p:nvPr/>
          </p:nvSpPr>
          <p:spPr bwMode="auto">
            <a:xfrm>
              <a:off x="4234434" y="2209800"/>
              <a:ext cx="667170"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8800"/>
                <a:t>| </a:t>
              </a:r>
            </a:p>
          </p:txBody>
        </p:sp>
        <p:sp>
          <p:nvSpPr>
            <p:cNvPr id="59410" name="TextBox 12"/>
            <p:cNvSpPr txBox="1">
              <a:spLocks noChangeArrowheads="1"/>
            </p:cNvSpPr>
            <p:nvPr/>
          </p:nvSpPr>
          <p:spPr bwMode="auto">
            <a:xfrm>
              <a:off x="8253189" y="2209800"/>
              <a:ext cx="662211"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8800"/>
                <a:t>) </a:t>
              </a:r>
            </a:p>
          </p:txBody>
        </p:sp>
      </p:grpSp>
      <p:grpSp>
        <p:nvGrpSpPr>
          <p:cNvPr id="14" name="Group 27"/>
          <p:cNvGrpSpPr>
            <a:grpSpLocks/>
          </p:cNvGrpSpPr>
          <p:nvPr/>
        </p:nvGrpSpPr>
        <p:grpSpPr bwMode="auto">
          <a:xfrm>
            <a:off x="6294438" y="2827338"/>
            <a:ext cx="873125" cy="531812"/>
            <a:chOff x="5433789" y="2590800"/>
            <a:chExt cx="1066800" cy="532150"/>
          </a:xfrm>
        </p:grpSpPr>
        <p:sp>
          <p:nvSpPr>
            <p:cNvPr id="15" name="Right Arrow 14"/>
            <p:cNvSpPr/>
            <p:nvPr/>
          </p:nvSpPr>
          <p:spPr>
            <a:xfrm rot="10800000">
              <a:off x="5433789" y="2894205"/>
              <a:ext cx="1066800" cy="228745"/>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9407" name="TextBox 15"/>
            <p:cNvSpPr txBox="1">
              <a:spLocks noChangeArrowheads="1"/>
            </p:cNvSpPr>
            <p:nvPr/>
          </p:nvSpPr>
          <p:spPr bwMode="auto">
            <a:xfrm>
              <a:off x="5433789" y="2590800"/>
              <a:ext cx="84715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    AGM</a:t>
              </a:r>
            </a:p>
          </p:txBody>
        </p:sp>
      </p:grpSp>
      <p:sp>
        <p:nvSpPr>
          <p:cNvPr id="17" name="TextBox 16"/>
          <p:cNvSpPr txBox="1">
            <a:spLocks noChangeArrowheads="1"/>
          </p:cNvSpPr>
          <p:nvPr/>
        </p:nvSpPr>
        <p:spPr bwMode="auto">
          <a:xfrm>
            <a:off x="582613" y="3043238"/>
            <a:ext cx="15509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3200"/>
              <a:t>arg max</a:t>
            </a:r>
          </a:p>
        </p:txBody>
      </p:sp>
      <p:graphicFrame>
        <p:nvGraphicFramePr>
          <p:cNvPr id="18" name="Object 5"/>
          <p:cNvGraphicFramePr>
            <a:graphicFrameLocks noChangeAspect="1"/>
          </p:cNvGraphicFramePr>
          <p:nvPr/>
        </p:nvGraphicFramePr>
        <p:xfrm>
          <a:off x="1296988" y="3424238"/>
          <a:ext cx="363537" cy="393700"/>
        </p:xfrm>
        <a:graphic>
          <a:graphicData uri="http://schemas.openxmlformats.org/presentationml/2006/ole">
            <mc:AlternateContent xmlns:mc="http://schemas.openxmlformats.org/markup-compatibility/2006">
              <mc:Choice xmlns:v="urn:schemas-microsoft-com:vml" Requires="v">
                <p:oleObj spid="_x0000_s4250" name="Equation" r:id="rId8" imgW="3797300" imgH="4102100" progId="Equation.3">
                  <p:embed/>
                </p:oleObj>
              </mc:Choice>
              <mc:Fallback>
                <p:oleObj name="Equation" r:id="rId8" imgW="3797300" imgH="410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6988" y="3424238"/>
                        <a:ext cx="363537"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9" name="TextBox 18"/>
          <p:cNvSpPr txBox="1">
            <a:spLocks noRot="1" noChangeAspect="1" noMove="1" noResize="1" noEditPoints="1" noAdjustHandles="1" noChangeArrowheads="1" noChangeShapeType="1" noTextEdit="1"/>
          </p:cNvSpPr>
          <p:nvPr/>
        </p:nvSpPr>
        <p:spPr>
          <a:xfrm>
            <a:off x="3355630" y="2633361"/>
            <a:ext cx="987770" cy="1107996"/>
          </a:xfrm>
          <a:prstGeom prst="rect">
            <a:avLst/>
          </a:prstGeom>
          <a:blipFill rotWithShape="0">
            <a:blip r:embed="rId10"/>
            <a:stretch>
              <a:fillRect/>
            </a:stretch>
          </a:blipFill>
        </p:spPr>
        <p:txBody>
          <a:bodyPr/>
          <a:lstStyle/>
          <a:p>
            <a:pPr>
              <a:defRPr/>
            </a:pPr>
            <a:r>
              <a:rPr lang="en-US">
                <a:noFill/>
              </a:rPr>
              <a:t> </a:t>
            </a:r>
          </a:p>
        </p:txBody>
      </p:sp>
      <p:pic>
        <p:nvPicPr>
          <p:cNvPr id="59405"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7563" y="2819400"/>
            <a:ext cx="1443037" cy="78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120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MLE for AGM</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801"/>
          </a:xfrm>
          <a:blipFill rotWithShape="0">
            <a:blip r:embed="rId2"/>
            <a:stretch>
              <a:fillRect t="-580" r="-1185"/>
            </a:stretch>
          </a:blipFill>
        </p:spPr>
        <p:txBody>
          <a:bodyPr/>
          <a:lstStyle/>
          <a:p>
            <a:pPr eaLnBrk="1" hangingPunct="1">
              <a:defRPr/>
            </a:pPr>
            <a:r>
              <a:rPr lang="en-US">
                <a:noFill/>
              </a:rPr>
              <a:t> </a:t>
            </a:r>
          </a:p>
        </p:txBody>
      </p:sp>
      <p:sp>
        <p:nvSpPr>
          <p:cNvPr id="6042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0521F54F-4899-C74B-8BF7-5C0E7351A5E9}" type="slidenum">
              <a:rPr lang="en-US" altLang="x-none">
                <a:solidFill>
                  <a:srgbClr val="3F3F3F"/>
                </a:solidFill>
                <a:latin typeface="Calibri" charset="0"/>
              </a:rPr>
              <a:pPr/>
              <a:t>41</a:t>
            </a:fld>
            <a:endParaRPr lang="en-US" altLang="x-none">
              <a:solidFill>
                <a:srgbClr val="3F3F3F"/>
              </a:solidFill>
              <a:latin typeface="Calibri" charset="0"/>
            </a:endParaRPr>
          </a:p>
        </p:txBody>
      </p:sp>
      <p:pic>
        <p:nvPicPr>
          <p:cNvPr id="604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8563" y="3581400"/>
            <a:ext cx="1443037" cy="784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1759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From AGM to </a:t>
            </a:r>
            <a:r>
              <a:rPr lang="en-US" b="1" dirty="0" err="1">
                <a:solidFill>
                  <a:schemeClr val="accent1">
                    <a:satMod val="150000"/>
                  </a:schemeClr>
                </a:solidFill>
              </a:rPr>
              <a:t>BigCLAM</a:t>
            </a:r>
            <a:r>
              <a:rPr lang="en-US" dirty="0">
                <a:solidFill>
                  <a:schemeClr val="accent1">
                    <a:satMod val="150000"/>
                  </a:schemeClr>
                </a:solidFill>
              </a:rPr>
              <a:t> (1)</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599"/>
          </a:xfrm>
          <a:blipFill rotWithShape="0">
            <a:blip r:embed="rId2"/>
            <a:stretch>
              <a:fillRect t="-1535"/>
            </a:stretch>
          </a:blipFill>
        </p:spPr>
        <p:txBody>
          <a:bodyPr/>
          <a:lstStyle/>
          <a:p>
            <a:pPr eaLnBrk="1" hangingPunct="1">
              <a:defRPr/>
            </a:pPr>
            <a:r>
              <a:rPr lang="en-US" dirty="0">
                <a:noFill/>
              </a:rPr>
              <a:t> </a:t>
            </a:r>
          </a:p>
        </p:txBody>
      </p:sp>
      <p:sp>
        <p:nvSpPr>
          <p:cNvPr id="61443"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269A1DEE-2F07-8B43-A136-8E78C5E90992}" type="slidenum">
              <a:rPr lang="en-US" altLang="x-none">
                <a:solidFill>
                  <a:srgbClr val="3F3F3F"/>
                </a:solidFill>
                <a:latin typeface="Calibri" charset="0"/>
              </a:rPr>
              <a:pPr/>
              <a:t>42</a:t>
            </a:fld>
            <a:endParaRPr lang="en-US" altLang="x-none">
              <a:solidFill>
                <a:srgbClr val="3F3F3F"/>
              </a:solidFill>
              <a:latin typeface="Calibri" charset="0"/>
            </a:endParaRP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2392363"/>
            <a:ext cx="3871912" cy="2103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2971800" y="2239963"/>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5105400" y="2239963"/>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p:cNvSpPr txBox="1">
            <a:spLocks noRot="1" noChangeAspect="1" noMove="1" noResize="1" noEditPoints="1" noAdjustHandles="1" noChangeArrowheads="1" noChangeShapeType="1" noTextEdit="1"/>
          </p:cNvSpPr>
          <p:nvPr/>
        </p:nvSpPr>
        <p:spPr>
          <a:xfrm>
            <a:off x="2667000" y="2773214"/>
            <a:ext cx="845551" cy="523220"/>
          </a:xfrm>
          <a:prstGeom prst="rect">
            <a:avLst/>
          </a:prstGeom>
          <a:blipFill rotWithShape="0">
            <a:blip r:embed="rId4"/>
            <a:stretch>
              <a:fillRect/>
            </a:stretch>
          </a:blipFill>
        </p:spPr>
        <p:txBody>
          <a:bodyPr/>
          <a:lstStyle/>
          <a:p>
            <a:pPr>
              <a:defRPr/>
            </a:pPr>
            <a:r>
              <a:rPr lang="en-US">
                <a:noFill/>
              </a:rPr>
              <a:t> </a:t>
            </a:r>
          </a:p>
        </p:txBody>
      </p:sp>
      <p:sp>
        <p:nvSpPr>
          <p:cNvPr id="61448" name="TextBox 3"/>
          <p:cNvSpPr txBox="1">
            <a:spLocks noChangeArrowheads="1"/>
          </p:cNvSpPr>
          <p:nvPr/>
        </p:nvSpPr>
        <p:spPr bwMode="auto">
          <a:xfrm>
            <a:off x="2863850" y="3698875"/>
            <a:ext cx="3270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u</a:t>
            </a:r>
          </a:p>
        </p:txBody>
      </p:sp>
      <p:sp>
        <p:nvSpPr>
          <p:cNvPr id="61449" name="TextBox 12"/>
          <p:cNvSpPr txBox="1">
            <a:spLocks noChangeArrowheads="1"/>
          </p:cNvSpPr>
          <p:nvPr/>
        </p:nvSpPr>
        <p:spPr bwMode="auto">
          <a:xfrm>
            <a:off x="3297238" y="3714750"/>
            <a:ext cx="2984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v</a:t>
            </a:r>
          </a:p>
        </p:txBody>
      </p:sp>
      <p:sp>
        <p:nvSpPr>
          <p:cNvPr id="4" name="TextBox 3">
            <a:extLst>
              <a:ext uri="{FF2B5EF4-FFF2-40B4-BE49-F238E27FC236}">
                <a16:creationId xmlns:a16="http://schemas.microsoft.com/office/drawing/2014/main" id="{7E339966-922B-0C42-B8C6-B55ADE776D9A}"/>
              </a:ext>
            </a:extLst>
          </p:cNvPr>
          <p:cNvSpPr txBox="1"/>
          <p:nvPr/>
        </p:nvSpPr>
        <p:spPr>
          <a:xfrm>
            <a:off x="4087173" y="1839158"/>
            <a:ext cx="3532827" cy="369332"/>
          </a:xfrm>
          <a:prstGeom prst="rect">
            <a:avLst/>
          </a:prstGeom>
          <a:solidFill>
            <a:schemeClr val="accent2">
              <a:lumMod val="20000"/>
              <a:lumOff val="80000"/>
            </a:schemeClr>
          </a:solidFill>
        </p:spPr>
        <p:txBody>
          <a:bodyPr wrap="none" rtlCol="0">
            <a:spAutoFit/>
          </a:bodyPr>
          <a:lstStyle/>
          <a:p>
            <a:r>
              <a:rPr lang="en-US" dirty="0"/>
              <a:t>Membership is not binary any more</a:t>
            </a:r>
          </a:p>
        </p:txBody>
      </p:sp>
      <p:sp>
        <p:nvSpPr>
          <p:cNvPr id="5" name="TextBox 4">
            <a:extLst>
              <a:ext uri="{FF2B5EF4-FFF2-40B4-BE49-F238E27FC236}">
                <a16:creationId xmlns:a16="http://schemas.microsoft.com/office/drawing/2014/main" id="{3AFBA554-63EC-1546-BE86-C8AE31DBE001}"/>
              </a:ext>
            </a:extLst>
          </p:cNvPr>
          <p:cNvSpPr txBox="1"/>
          <p:nvPr/>
        </p:nvSpPr>
        <p:spPr>
          <a:xfrm>
            <a:off x="2371597" y="5712178"/>
            <a:ext cx="1783309" cy="461665"/>
          </a:xfrm>
          <a:prstGeom prst="rect">
            <a:avLst/>
          </a:prstGeom>
          <a:noFill/>
        </p:spPr>
        <p:txBody>
          <a:bodyPr wrap="none" rtlCol="0">
            <a:spAutoFit/>
          </a:bodyPr>
          <a:lstStyle/>
          <a:p>
            <a:r>
              <a:rPr lang="en-US" sz="2400" dirty="0"/>
              <a:t>Let us define</a:t>
            </a:r>
          </a:p>
        </p:txBody>
      </p:sp>
    </p:spTree>
    <p:extLst>
      <p:ext uri="{BB962C8B-B14F-4D97-AF65-F5344CB8AC3E}">
        <p14:creationId xmlns:p14="http://schemas.microsoft.com/office/powerpoint/2010/main" val="421377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From AGM to </a:t>
            </a:r>
            <a:r>
              <a:rPr lang="en-US" dirty="0" err="1">
                <a:solidFill>
                  <a:schemeClr val="accent1">
                    <a:satMod val="150000"/>
                  </a:schemeClr>
                </a:solidFill>
              </a:rPr>
              <a:t>BigCLAM</a:t>
            </a:r>
            <a:r>
              <a:rPr lang="en-US" dirty="0">
                <a:solidFill>
                  <a:schemeClr val="accent1">
                    <a:satMod val="150000"/>
                  </a:schemeClr>
                </a:solidFill>
              </a:rPr>
              <a:t> (2)</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801"/>
          </a:xfrm>
          <a:blipFill rotWithShape="0">
            <a:blip r:embed="rId3"/>
            <a:stretch>
              <a:fillRect/>
            </a:stretch>
          </a:blipFill>
        </p:spPr>
        <p:txBody>
          <a:bodyPr/>
          <a:lstStyle/>
          <a:p>
            <a:pPr eaLnBrk="1" hangingPunct="1">
              <a:defRPr/>
            </a:pPr>
            <a:r>
              <a:rPr lang="en-US">
                <a:noFill/>
              </a:rPr>
              <a:t> </a:t>
            </a:r>
          </a:p>
        </p:txBody>
      </p:sp>
      <p:sp>
        <p:nvSpPr>
          <p:cNvPr id="62468"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98A7C354-084D-5640-B6FD-6212163FE115}" type="slidenum">
              <a:rPr lang="en-US" altLang="x-none">
                <a:solidFill>
                  <a:srgbClr val="3F3F3F"/>
                </a:solidFill>
                <a:latin typeface="Calibri" charset="0"/>
              </a:rPr>
              <a:pPr/>
              <a:t>43</a:t>
            </a:fld>
            <a:endParaRPr lang="en-US" altLang="x-none">
              <a:solidFill>
                <a:srgbClr val="3F3F3F"/>
              </a:solidFill>
              <a:latin typeface="Calibri" charset="0"/>
            </a:endParaRPr>
          </a:p>
        </p:txBody>
      </p:sp>
      <p:grpSp>
        <p:nvGrpSpPr>
          <p:cNvPr id="62469" name="Group 11"/>
          <p:cNvGrpSpPr>
            <a:grpSpLocks/>
          </p:cNvGrpSpPr>
          <p:nvPr/>
        </p:nvGrpSpPr>
        <p:grpSpPr bwMode="auto">
          <a:xfrm>
            <a:off x="2584450" y="4228391"/>
            <a:ext cx="4067175" cy="2255838"/>
            <a:chOff x="2584189" y="4578705"/>
            <a:chExt cx="4066781" cy="2255986"/>
          </a:xfrm>
        </p:grpSpPr>
        <p:pic>
          <p:nvPicPr>
            <p:cNvPr id="624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058" y="4731105"/>
              <a:ext cx="3871912" cy="21035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2888959" y="4578705"/>
              <a:ext cx="380963" cy="30482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5022353" y="4578705"/>
              <a:ext cx="380963" cy="30482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a:spLocks noRot="1" noChangeAspect="1" noMove="1" noResize="1" noEditPoints="1" noAdjustHandles="1" noChangeArrowheads="1" noChangeShapeType="1" noTextEdit="1"/>
            </p:cNvSpPr>
            <p:nvPr/>
          </p:nvSpPr>
          <p:spPr>
            <a:xfrm>
              <a:off x="2584189" y="5112105"/>
              <a:ext cx="845551" cy="523220"/>
            </a:xfrm>
            <a:prstGeom prst="rect">
              <a:avLst/>
            </a:prstGeom>
            <a:blipFill rotWithShape="0">
              <a:blip r:embed="rId5"/>
              <a:stretch>
                <a:fillRect/>
              </a:stretch>
            </a:blipFill>
          </p:spPr>
          <p:txBody>
            <a:bodyPr/>
            <a:lstStyle/>
            <a:p>
              <a:pPr>
                <a:defRPr/>
              </a:pPr>
              <a:r>
                <a:rPr lang="en-US">
                  <a:noFill/>
                </a:rPr>
                <a:t> </a:t>
              </a:r>
            </a:p>
          </p:txBody>
        </p:sp>
        <p:sp>
          <p:nvSpPr>
            <p:cNvPr id="62474" name="TextBox 9"/>
            <p:cNvSpPr txBox="1">
              <a:spLocks noChangeArrowheads="1"/>
            </p:cNvSpPr>
            <p:nvPr/>
          </p:nvSpPr>
          <p:spPr bwMode="auto">
            <a:xfrm>
              <a:off x="2780979" y="6038168"/>
              <a:ext cx="32733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u</a:t>
              </a:r>
            </a:p>
          </p:txBody>
        </p:sp>
        <p:sp>
          <p:nvSpPr>
            <p:cNvPr id="62475" name="TextBox 10"/>
            <p:cNvSpPr txBox="1">
              <a:spLocks noChangeArrowheads="1"/>
            </p:cNvSpPr>
            <p:nvPr/>
          </p:nvSpPr>
          <p:spPr bwMode="auto">
            <a:xfrm>
              <a:off x="3214275" y="6053581"/>
              <a:ext cx="29848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sz="2000" b="1" i="1">
                  <a:latin typeface="Times New Roman" charset="0"/>
                  <a:ea typeface="Times New Roman" charset="0"/>
                  <a:cs typeface="Times New Roman" charset="0"/>
                </a:rPr>
                <a:t>v</a:t>
              </a:r>
            </a:p>
          </p:txBody>
        </p:sp>
      </p:grpSp>
    </p:spTree>
    <p:extLst>
      <p:ext uri="{BB962C8B-B14F-4D97-AF65-F5344CB8AC3E}">
        <p14:creationId xmlns:p14="http://schemas.microsoft.com/office/powerpoint/2010/main" val="23254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D33F1088-2190-FC44-B1AF-3ADA90C45E0A}" type="slidenum">
              <a:rPr lang="en-US" altLang="x-none">
                <a:solidFill>
                  <a:srgbClr val="3F3F3F"/>
                </a:solidFill>
                <a:latin typeface="Calibri" charset="0"/>
              </a:rPr>
              <a:pPr/>
              <a:t>44</a:t>
            </a:fld>
            <a:endParaRPr lang="en-US" altLang="x-none">
              <a:solidFill>
                <a:srgbClr val="3F3F3F"/>
              </a:solidFill>
              <a:latin typeface="Calibri" charset="0"/>
            </a:endParaRPr>
          </a:p>
        </p:txBody>
      </p:sp>
      <p:sp>
        <p:nvSpPr>
          <p:cNvPr id="7" name="TextBox 6"/>
          <p:cNvSpPr txBox="1">
            <a:spLocks noRot="1" noChangeAspect="1" noMove="1" noResize="1" noEditPoints="1" noAdjustHandles="1" noChangeArrowheads="1" noChangeShapeType="1" noTextEdit="1"/>
          </p:cNvSpPr>
          <p:nvPr/>
        </p:nvSpPr>
        <p:spPr>
          <a:xfrm>
            <a:off x="304800" y="3488665"/>
            <a:ext cx="1080745" cy="646331"/>
          </a:xfrm>
          <a:prstGeom prst="rect">
            <a:avLst/>
          </a:prstGeom>
          <a:blipFill rotWithShape="0">
            <a:blip r:embed="rId2"/>
            <a:stretch>
              <a:fillRect/>
            </a:stretch>
          </a:blipFill>
        </p:spPr>
        <p:txBody>
          <a:bodyPr/>
          <a:lstStyle/>
          <a:p>
            <a:pPr>
              <a:defRPr/>
            </a:pPr>
            <a:r>
              <a:rPr lang="en-US">
                <a:noFill/>
              </a:rPr>
              <a:t> </a:t>
            </a:r>
          </a:p>
        </p:txBody>
      </p:sp>
      <p:graphicFrame>
        <p:nvGraphicFramePr>
          <p:cNvPr id="8" name="Table 7"/>
          <p:cNvGraphicFramePr>
            <a:graphicFrameLocks noGrp="1"/>
          </p:cNvGraphicFramePr>
          <p:nvPr/>
        </p:nvGraphicFramePr>
        <p:xfrm>
          <a:off x="1295400" y="2139950"/>
          <a:ext cx="1890711" cy="3973512"/>
        </p:xfrm>
        <a:graphic>
          <a:graphicData uri="http://schemas.openxmlformats.org/drawingml/2006/table">
            <a:tbl>
              <a:tblPr bandRow="1">
                <a:tableStyleId>{2D5ABB26-0587-4C30-8999-92F81FD0307C}</a:tableStyleId>
              </a:tblPr>
              <a:tblGrid>
                <a:gridCol w="210079">
                  <a:extLst>
                    <a:ext uri="{9D8B030D-6E8A-4147-A177-3AD203B41FA5}">
                      <a16:colId xmlns:a16="http://schemas.microsoft.com/office/drawing/2014/main" val="20000"/>
                    </a:ext>
                  </a:extLst>
                </a:gridCol>
                <a:gridCol w="210079">
                  <a:extLst>
                    <a:ext uri="{9D8B030D-6E8A-4147-A177-3AD203B41FA5}">
                      <a16:colId xmlns:a16="http://schemas.microsoft.com/office/drawing/2014/main" val="20001"/>
                    </a:ext>
                  </a:extLst>
                </a:gridCol>
                <a:gridCol w="210079">
                  <a:extLst>
                    <a:ext uri="{9D8B030D-6E8A-4147-A177-3AD203B41FA5}">
                      <a16:colId xmlns:a16="http://schemas.microsoft.com/office/drawing/2014/main" val="20002"/>
                    </a:ext>
                  </a:extLst>
                </a:gridCol>
                <a:gridCol w="210079">
                  <a:extLst>
                    <a:ext uri="{9D8B030D-6E8A-4147-A177-3AD203B41FA5}">
                      <a16:colId xmlns:a16="http://schemas.microsoft.com/office/drawing/2014/main" val="20003"/>
                    </a:ext>
                  </a:extLst>
                </a:gridCol>
                <a:gridCol w="210079">
                  <a:extLst>
                    <a:ext uri="{9D8B030D-6E8A-4147-A177-3AD203B41FA5}">
                      <a16:colId xmlns:a16="http://schemas.microsoft.com/office/drawing/2014/main" val="20004"/>
                    </a:ext>
                  </a:extLst>
                </a:gridCol>
                <a:gridCol w="210079">
                  <a:extLst>
                    <a:ext uri="{9D8B030D-6E8A-4147-A177-3AD203B41FA5}">
                      <a16:colId xmlns:a16="http://schemas.microsoft.com/office/drawing/2014/main" val="20005"/>
                    </a:ext>
                  </a:extLst>
                </a:gridCol>
                <a:gridCol w="210079">
                  <a:extLst>
                    <a:ext uri="{9D8B030D-6E8A-4147-A177-3AD203B41FA5}">
                      <a16:colId xmlns:a16="http://schemas.microsoft.com/office/drawing/2014/main" val="20006"/>
                    </a:ext>
                  </a:extLst>
                </a:gridCol>
                <a:gridCol w="210079">
                  <a:extLst>
                    <a:ext uri="{9D8B030D-6E8A-4147-A177-3AD203B41FA5}">
                      <a16:colId xmlns:a16="http://schemas.microsoft.com/office/drawing/2014/main" val="20007"/>
                    </a:ext>
                  </a:extLst>
                </a:gridCol>
                <a:gridCol w="210079">
                  <a:extLst>
                    <a:ext uri="{9D8B030D-6E8A-4147-A177-3AD203B41FA5}">
                      <a16:colId xmlns:a16="http://schemas.microsoft.com/office/drawing/2014/main" val="20008"/>
                    </a:ext>
                  </a:extLst>
                </a:gridCol>
              </a:tblGrid>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3736">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a:t>j</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3736">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64700" name="TextBox 8"/>
          <p:cNvSpPr txBox="1">
            <a:spLocks noChangeArrowheads="1"/>
          </p:cNvSpPr>
          <p:nvPr/>
        </p:nvSpPr>
        <p:spPr bwMode="auto">
          <a:xfrm>
            <a:off x="1474786" y="1498260"/>
            <a:ext cx="15319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a:latin typeface="Arial" charset="0"/>
                <a:ea typeface="Arial" charset="0"/>
                <a:cs typeface="Arial" charset="0"/>
              </a:rPr>
              <a:t>Communities</a:t>
            </a:r>
          </a:p>
        </p:txBody>
      </p:sp>
      <p:sp>
        <p:nvSpPr>
          <p:cNvPr id="64701" name="TextBox 9"/>
          <p:cNvSpPr txBox="1">
            <a:spLocks noChangeArrowheads="1"/>
          </p:cNvSpPr>
          <p:nvPr/>
        </p:nvSpPr>
        <p:spPr bwMode="auto">
          <a:xfrm rot="-5400000">
            <a:off x="225687" y="2590803"/>
            <a:ext cx="8509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dirty="0">
                <a:latin typeface="Arial" charset="0"/>
                <a:ea typeface="Arial" charset="0"/>
                <a:cs typeface="Arial" charset="0"/>
              </a:rPr>
              <a:t>Nodes</a:t>
            </a:r>
          </a:p>
        </p:txBody>
      </p:sp>
      <p:cxnSp>
        <p:nvCxnSpPr>
          <p:cNvPr id="12" name="Straight Arrow Connector 11"/>
          <p:cNvCxnSpPr/>
          <p:nvPr/>
        </p:nvCxnSpPr>
        <p:spPr>
          <a:xfrm flipV="1">
            <a:off x="679450" y="5199063"/>
            <a:ext cx="608013" cy="60483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3" name="TextBox 12"/>
          <p:cNvSpPr txBox="1">
            <a:spLocks noRot="1" noChangeAspect="1" noMove="1" noResize="1" noEditPoints="1" noAdjustHandles="1" noChangeArrowheads="1" noChangeShapeType="1" noTextEdit="1"/>
          </p:cNvSpPr>
          <p:nvPr/>
        </p:nvSpPr>
        <p:spPr>
          <a:xfrm>
            <a:off x="228600" y="5698465"/>
            <a:ext cx="1927131" cy="1007135"/>
          </a:xfrm>
          <a:prstGeom prst="rect">
            <a:avLst/>
          </a:prstGeom>
          <a:blipFill rotWithShape="0">
            <a:blip r:embed="rId3"/>
            <a:stretch>
              <a:fillRect l="-2848" b="-9091"/>
            </a:stretch>
          </a:blipFill>
        </p:spPr>
        <p:txBody>
          <a:bodyPr/>
          <a:lstStyle/>
          <a:p>
            <a:pPr>
              <a:defRPr/>
            </a:pPr>
            <a:r>
              <a:rPr lang="en-US">
                <a:noFill/>
              </a:rPr>
              <a:t> </a:t>
            </a:r>
          </a:p>
        </p:txBody>
      </p:sp>
      <p:cxnSp>
        <p:nvCxnSpPr>
          <p:cNvPr id="18" name="Straight Arrow Connector 17"/>
          <p:cNvCxnSpPr/>
          <p:nvPr/>
        </p:nvCxnSpPr>
        <p:spPr>
          <a:xfrm flipH="1" flipV="1">
            <a:off x="3048000" y="4251325"/>
            <a:ext cx="990600" cy="138747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TextBox 18"/>
          <p:cNvSpPr txBox="1">
            <a:spLocks noRot="1" noChangeAspect="1" noMove="1" noResize="1" noEditPoints="1" noAdjustHandles="1" noChangeArrowheads="1" noChangeShapeType="1" noTextEdit="1"/>
          </p:cNvSpPr>
          <p:nvPr/>
        </p:nvSpPr>
        <p:spPr>
          <a:xfrm>
            <a:off x="3200400" y="5486400"/>
            <a:ext cx="1846916" cy="1284134"/>
          </a:xfrm>
          <a:prstGeom prst="rect">
            <a:avLst/>
          </a:prstGeom>
          <a:blipFill rotWithShape="0">
            <a:blip r:embed="rId4"/>
            <a:stretch>
              <a:fillRect l="-2640" r="-1650" b="-6635"/>
            </a:stretch>
          </a:blipFill>
        </p:spPr>
        <p:txBody>
          <a:bodyPr/>
          <a:lstStyle/>
          <a:p>
            <a:pPr>
              <a:defRPr/>
            </a:pPr>
            <a:r>
              <a:rPr lang="en-US">
                <a:noFill/>
              </a:rPr>
              <a:t> </a:t>
            </a:r>
          </a:p>
        </p:txBody>
      </p:sp>
      <p:sp>
        <p:nvSpPr>
          <p:cNvPr id="22" name="Content Placeholder 2"/>
          <p:cNvSpPr txBox="1">
            <a:spLocks noRot="1" noChangeAspect="1" noMove="1" noResize="1" noEditPoints="1" noAdjustHandles="1" noChangeArrowheads="1" noChangeShapeType="1" noTextEdit="1"/>
          </p:cNvSpPr>
          <p:nvPr/>
        </p:nvSpPr>
        <p:spPr>
          <a:xfrm>
            <a:off x="3657600" y="1904998"/>
            <a:ext cx="5486400" cy="3899371"/>
          </a:xfrm>
          <a:prstGeom prst="rect">
            <a:avLst/>
          </a:prstGeom>
          <a:blipFill rotWithShape="0">
            <a:blip r:embed="rId5"/>
            <a:stretch>
              <a:fillRect r="-778"/>
            </a:stretch>
          </a:blipFill>
        </p:spPr>
        <p:txBody>
          <a:bodyPr/>
          <a:lstStyle/>
          <a:p>
            <a:pPr>
              <a:defRPr/>
            </a:pPr>
            <a:r>
              <a:rPr lang="en-US">
                <a:noFill/>
              </a:rPr>
              <a:t> </a:t>
            </a:r>
          </a:p>
        </p:txBody>
      </p:sp>
      <p:sp>
        <p:nvSpPr>
          <p:cNvPr id="4" name="TextBox 3">
            <a:extLst>
              <a:ext uri="{FF2B5EF4-FFF2-40B4-BE49-F238E27FC236}">
                <a16:creationId xmlns:a16="http://schemas.microsoft.com/office/drawing/2014/main" id="{8FC50286-0735-AD4C-A5B0-46029E0A4177}"/>
              </a:ext>
            </a:extLst>
          </p:cNvPr>
          <p:cNvSpPr txBox="1"/>
          <p:nvPr/>
        </p:nvSpPr>
        <p:spPr>
          <a:xfrm>
            <a:off x="989394" y="3928031"/>
            <a:ext cx="306494" cy="369332"/>
          </a:xfrm>
          <a:prstGeom prst="rect">
            <a:avLst/>
          </a:prstGeom>
          <a:noFill/>
        </p:spPr>
        <p:txBody>
          <a:bodyPr wrap="none" rtlCol="0">
            <a:spAutoFit/>
          </a:bodyPr>
          <a:lstStyle/>
          <a:p>
            <a:r>
              <a:rPr lang="en-US" i="1" dirty="0"/>
              <a:t>u</a:t>
            </a:r>
          </a:p>
        </p:txBody>
      </p:sp>
      <p:sp>
        <p:nvSpPr>
          <p:cNvPr id="15" name="TextBox 14">
            <a:extLst>
              <a:ext uri="{FF2B5EF4-FFF2-40B4-BE49-F238E27FC236}">
                <a16:creationId xmlns:a16="http://schemas.microsoft.com/office/drawing/2014/main" id="{B8AC4F1F-BE18-A34B-A0AA-4C7D6D84B661}"/>
              </a:ext>
            </a:extLst>
          </p:cNvPr>
          <p:cNvSpPr txBox="1"/>
          <p:nvPr/>
        </p:nvSpPr>
        <p:spPr>
          <a:xfrm>
            <a:off x="983456" y="4852030"/>
            <a:ext cx="306494" cy="369332"/>
          </a:xfrm>
          <a:prstGeom prst="rect">
            <a:avLst/>
          </a:prstGeom>
          <a:noFill/>
        </p:spPr>
        <p:txBody>
          <a:bodyPr wrap="square" rtlCol="0">
            <a:spAutoFit/>
          </a:bodyPr>
          <a:lstStyle/>
          <a:p>
            <a:r>
              <a:rPr lang="en-US" i="1" dirty="0"/>
              <a:t>v</a:t>
            </a:r>
          </a:p>
        </p:txBody>
      </p:sp>
      <p:sp>
        <p:nvSpPr>
          <p:cNvPr id="16" name="TextBox 15">
            <a:extLst>
              <a:ext uri="{FF2B5EF4-FFF2-40B4-BE49-F238E27FC236}">
                <a16:creationId xmlns:a16="http://schemas.microsoft.com/office/drawing/2014/main" id="{86BB83CC-025A-3B44-92A7-66A400B12411}"/>
              </a:ext>
            </a:extLst>
          </p:cNvPr>
          <p:cNvSpPr txBox="1"/>
          <p:nvPr/>
        </p:nvSpPr>
        <p:spPr>
          <a:xfrm>
            <a:off x="1232298" y="1771374"/>
            <a:ext cx="317716" cy="369332"/>
          </a:xfrm>
          <a:prstGeom prst="rect">
            <a:avLst/>
          </a:prstGeom>
          <a:noFill/>
        </p:spPr>
        <p:txBody>
          <a:bodyPr wrap="none" rtlCol="0">
            <a:spAutoFit/>
          </a:bodyPr>
          <a:lstStyle/>
          <a:p>
            <a:r>
              <a:rPr lang="en-US" i="1" dirty="0"/>
              <a:t>A</a:t>
            </a:r>
          </a:p>
        </p:txBody>
      </p:sp>
      <p:sp>
        <p:nvSpPr>
          <p:cNvPr id="11" name="Title 10">
            <a:extLst>
              <a:ext uri="{FF2B5EF4-FFF2-40B4-BE49-F238E27FC236}">
                <a16:creationId xmlns:a16="http://schemas.microsoft.com/office/drawing/2014/main" id="{53D5B94B-0335-6B4F-BA16-9A68D3D15935}"/>
              </a:ext>
            </a:extLst>
          </p:cNvPr>
          <p:cNvSpPr>
            <a:spLocks noGrp="1"/>
          </p:cNvSpPr>
          <p:nvPr>
            <p:ph type="title"/>
          </p:nvPr>
        </p:nvSpPr>
        <p:spPr/>
        <p:txBody>
          <a:bodyPr>
            <a:noAutofit/>
          </a:bodyPr>
          <a:lstStyle/>
          <a:p>
            <a:r>
              <a:rPr lang="en-US" sz="3600" dirty="0">
                <a:solidFill>
                  <a:srgbClr val="FF0000"/>
                </a:solidFill>
              </a:rPr>
              <a:t>Community Membership Strength Matrix </a:t>
            </a:r>
            <a:r>
              <a:rPr lang="en-US" sz="3600" b="1" i="1" dirty="0">
                <a:solidFill>
                  <a:srgbClr val="FF0000"/>
                </a:solidFill>
              </a:rPr>
              <a:t>F</a:t>
            </a:r>
          </a:p>
        </p:txBody>
      </p:sp>
      <p:sp>
        <p:nvSpPr>
          <p:cNvPr id="26" name="TextBox 25">
            <a:extLst>
              <a:ext uri="{FF2B5EF4-FFF2-40B4-BE49-F238E27FC236}">
                <a16:creationId xmlns:a16="http://schemas.microsoft.com/office/drawing/2014/main" id="{C62AD476-238D-0E47-B9B8-CEC30CEF4B5D}"/>
              </a:ext>
            </a:extLst>
          </p:cNvPr>
          <p:cNvSpPr txBox="1"/>
          <p:nvPr/>
        </p:nvSpPr>
        <p:spPr>
          <a:xfrm>
            <a:off x="993869" y="2992457"/>
            <a:ext cx="237566" cy="369332"/>
          </a:xfrm>
          <a:prstGeom prst="rect">
            <a:avLst/>
          </a:prstGeom>
          <a:noFill/>
        </p:spPr>
        <p:txBody>
          <a:bodyPr wrap="none" rtlCol="0">
            <a:spAutoFit/>
          </a:bodyPr>
          <a:lstStyle/>
          <a:p>
            <a:r>
              <a:rPr lang="en-US" i="1" dirty="0"/>
              <a:t>i</a:t>
            </a:r>
          </a:p>
        </p:txBody>
      </p:sp>
    </p:spTree>
    <p:extLst>
      <p:ext uri="{BB962C8B-B14F-4D97-AF65-F5344CB8AC3E}">
        <p14:creationId xmlns:p14="http://schemas.microsoft.com/office/powerpoint/2010/main" val="33748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char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char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char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From AGM to </a:t>
            </a:r>
            <a:r>
              <a:rPr lang="en-US" dirty="0" err="1">
                <a:solidFill>
                  <a:schemeClr val="accent1">
                    <a:satMod val="150000"/>
                  </a:schemeClr>
                </a:solidFill>
              </a:rPr>
              <a:t>BigCLAM</a:t>
            </a:r>
            <a:endParaRPr lang="en-US" dirty="0">
              <a:solidFill>
                <a:schemeClr val="accent1">
                  <a:satMod val="150000"/>
                </a:schemeClr>
              </a:solidFill>
            </a:endParaRP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3484380"/>
          </a:xfrm>
          <a:blipFill rotWithShape="0">
            <a:blip r:embed="rId2"/>
            <a:stretch>
              <a:fillRect t="-2277" b="-2977"/>
            </a:stretch>
          </a:blipFill>
        </p:spPr>
        <p:txBody>
          <a:bodyPr/>
          <a:lstStyle/>
          <a:p>
            <a:pPr eaLnBrk="1" hangingPunct="1">
              <a:defRPr/>
            </a:pPr>
            <a:r>
              <a:rPr lang="en-US" dirty="0">
                <a:noFill/>
              </a:rPr>
              <a:t> </a:t>
            </a:r>
          </a:p>
        </p:txBody>
      </p:sp>
      <p:sp>
        <p:nvSpPr>
          <p:cNvPr id="655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29221E37-4E9F-1C4C-AB0A-1DB0ADC61FC6}" type="slidenum">
              <a:rPr lang="en-US" altLang="x-none" smtClean="0">
                <a:solidFill>
                  <a:srgbClr val="3F3F3F"/>
                </a:solidFill>
                <a:latin typeface="Calibri" charset="0"/>
              </a:rPr>
              <a:pPr/>
              <a:t>45</a:t>
            </a:fld>
            <a:endParaRPr lang="en-US" altLang="x-none" dirty="0">
              <a:solidFill>
                <a:srgbClr val="3F3F3F"/>
              </a:solidFill>
              <a:latin typeface="Calibri" charset="0"/>
            </a:endParaRPr>
          </a:p>
        </p:txBody>
      </p:sp>
      <p:sp>
        <p:nvSpPr>
          <p:cNvPr id="7" name="TextBox 6"/>
          <p:cNvSpPr txBox="1">
            <a:spLocks noRot="1" noChangeAspect="1" noMove="1" noResize="1" noEditPoints="1" noAdjustHandles="1" noChangeArrowheads="1" noChangeShapeType="1" noTextEdit="1"/>
          </p:cNvSpPr>
          <p:nvPr/>
        </p:nvSpPr>
        <p:spPr>
          <a:xfrm>
            <a:off x="183136" y="4548948"/>
            <a:ext cx="705578" cy="461665"/>
          </a:xfrm>
          <a:prstGeom prst="rect">
            <a:avLst/>
          </a:prstGeom>
          <a:blipFill rotWithShape="0">
            <a:blip r:embed="rId3"/>
            <a:stretch>
              <a:fillRect/>
            </a:stretch>
          </a:blipFill>
        </p:spPr>
        <p:txBody>
          <a:bodyPr/>
          <a:lstStyle/>
          <a:p>
            <a:pPr>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183136" y="5100644"/>
            <a:ext cx="695960" cy="461665"/>
          </a:xfrm>
          <a:prstGeom prst="rect">
            <a:avLst/>
          </a:prstGeom>
          <a:blipFill rotWithShape="0">
            <a:blip r:embed="rId4"/>
            <a:stretch>
              <a:fillRect/>
            </a:stretch>
          </a:blipFill>
        </p:spPr>
        <p:txBody>
          <a:bodyPr/>
          <a:lstStyle/>
          <a:p>
            <a:pPr>
              <a:defRPr/>
            </a:pPr>
            <a:r>
              <a:rPr lang="en-US">
                <a:noFill/>
              </a:rPr>
              <a:t> </a:t>
            </a:r>
          </a:p>
        </p:txBody>
      </p:sp>
      <p:sp>
        <p:nvSpPr>
          <p:cNvPr id="9" name="TextBox 8"/>
          <p:cNvSpPr txBox="1">
            <a:spLocks noRot="1" noChangeAspect="1" noMove="1" noResize="1" noEditPoints="1" noAdjustHandles="1" noChangeArrowheads="1" noChangeShapeType="1" noTextEdit="1"/>
          </p:cNvSpPr>
          <p:nvPr/>
        </p:nvSpPr>
        <p:spPr>
          <a:xfrm>
            <a:off x="3314354" y="4595999"/>
            <a:ext cx="5524846" cy="1576201"/>
          </a:xfrm>
          <a:prstGeom prst="rect">
            <a:avLst/>
          </a:prstGeom>
          <a:blipFill rotWithShape="0">
            <a:blip r:embed="rId5"/>
            <a:stretch>
              <a:fillRect l="-1766" t="-2703"/>
            </a:stretch>
          </a:blipFill>
        </p:spPr>
        <p:txBody>
          <a:bodyPr/>
          <a:lstStyle/>
          <a:p>
            <a:pPr>
              <a:defRPr/>
            </a:pPr>
            <a:r>
              <a:rPr lang="en-US" dirty="0">
                <a:noFill/>
              </a:rPr>
              <a:t> </a:t>
            </a:r>
          </a:p>
        </p:txBody>
      </p:sp>
      <p:sp>
        <p:nvSpPr>
          <p:cNvPr id="11" name="TextBox 10"/>
          <p:cNvSpPr txBox="1">
            <a:spLocks noRot="1" noChangeAspect="1" noMove="1" noResize="1" noEditPoints="1" noAdjustHandles="1" noChangeArrowheads="1" noChangeShapeType="1" noTextEdit="1"/>
          </p:cNvSpPr>
          <p:nvPr/>
        </p:nvSpPr>
        <p:spPr>
          <a:xfrm>
            <a:off x="183136" y="5652340"/>
            <a:ext cx="737638" cy="461665"/>
          </a:xfrm>
          <a:prstGeom prst="rect">
            <a:avLst/>
          </a:prstGeom>
          <a:blipFill rotWithShape="0">
            <a:blip r:embed="rId6"/>
            <a:stretch>
              <a:fillRect/>
            </a:stretch>
          </a:blipFill>
        </p:spPr>
        <p:txBody>
          <a:bodyPr/>
          <a:lstStyle/>
          <a:p>
            <a:pPr>
              <a:defRPr/>
            </a:pPr>
            <a:r>
              <a:rPr lang="en-US">
                <a:noFill/>
              </a:rPr>
              <a:t> </a:t>
            </a:r>
          </a:p>
        </p:txBody>
      </p:sp>
      <p:sp>
        <p:nvSpPr>
          <p:cNvPr id="12" name="TextBox 11"/>
          <p:cNvSpPr txBox="1">
            <a:spLocks noChangeArrowheads="1"/>
          </p:cNvSpPr>
          <p:nvPr/>
        </p:nvSpPr>
        <p:spPr bwMode="auto">
          <a:xfrm>
            <a:off x="685800" y="6135688"/>
            <a:ext cx="24669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algn="ctr" eaLnBrk="1" hangingPunct="1"/>
            <a:r>
              <a:rPr lang="en-US" altLang="x-none">
                <a:solidFill>
                  <a:srgbClr val="008000"/>
                </a:solidFill>
                <a:latin typeface="Arial" charset="0"/>
                <a:ea typeface="Arial" charset="0"/>
                <a:cs typeface="Arial" charset="0"/>
              </a:rPr>
              <a:t>Node community </a:t>
            </a:r>
            <a:br>
              <a:rPr lang="en-US" altLang="x-none">
                <a:solidFill>
                  <a:srgbClr val="008000"/>
                </a:solidFill>
                <a:latin typeface="Arial" charset="0"/>
                <a:ea typeface="Arial" charset="0"/>
                <a:cs typeface="Arial" charset="0"/>
              </a:rPr>
            </a:br>
            <a:r>
              <a:rPr lang="en-US" altLang="x-none">
                <a:solidFill>
                  <a:srgbClr val="008000"/>
                </a:solidFill>
                <a:latin typeface="Arial" charset="0"/>
                <a:ea typeface="Arial" charset="0"/>
                <a:cs typeface="Arial" charset="0"/>
              </a:rPr>
              <a:t>membership strengths</a:t>
            </a:r>
          </a:p>
        </p:txBody>
      </p:sp>
      <p:graphicFrame>
        <p:nvGraphicFramePr>
          <p:cNvPr id="16" name="Table 15"/>
          <p:cNvGraphicFramePr>
            <a:graphicFrameLocks noGrp="1"/>
          </p:cNvGraphicFramePr>
          <p:nvPr/>
        </p:nvGraphicFramePr>
        <p:xfrm>
          <a:off x="838200" y="4611688"/>
          <a:ext cx="2201864" cy="371475"/>
        </p:xfrm>
        <a:graphic>
          <a:graphicData uri="http://schemas.openxmlformats.org/drawingml/2006/table">
            <a:tbl>
              <a:tblPr bandRow="1">
                <a:tableStyleId>{073A0DAA-6AF3-43AB-8588-CEC1D06C72B9}</a:tableStyleId>
              </a:tblPr>
              <a:tblGrid>
                <a:gridCol w="550466">
                  <a:extLst>
                    <a:ext uri="{9D8B030D-6E8A-4147-A177-3AD203B41FA5}">
                      <a16:colId xmlns:a16="http://schemas.microsoft.com/office/drawing/2014/main" val="20000"/>
                    </a:ext>
                  </a:extLst>
                </a:gridCol>
                <a:gridCol w="550466">
                  <a:extLst>
                    <a:ext uri="{9D8B030D-6E8A-4147-A177-3AD203B41FA5}">
                      <a16:colId xmlns:a16="http://schemas.microsoft.com/office/drawing/2014/main" val="20001"/>
                    </a:ext>
                  </a:extLst>
                </a:gridCol>
                <a:gridCol w="550466">
                  <a:extLst>
                    <a:ext uri="{9D8B030D-6E8A-4147-A177-3AD203B41FA5}">
                      <a16:colId xmlns:a16="http://schemas.microsoft.com/office/drawing/2014/main" val="20002"/>
                    </a:ext>
                  </a:extLst>
                </a:gridCol>
                <a:gridCol w="550466">
                  <a:extLst>
                    <a:ext uri="{9D8B030D-6E8A-4147-A177-3AD203B41FA5}">
                      <a16:colId xmlns:a16="http://schemas.microsoft.com/office/drawing/2014/main" val="20003"/>
                    </a:ext>
                  </a:extLst>
                </a:gridCol>
              </a:tblGrid>
              <a:tr h="371475">
                <a:tc>
                  <a:txBody>
                    <a:bodyPr/>
                    <a:lstStyle/>
                    <a:p>
                      <a:pPr algn="ctr"/>
                      <a:r>
                        <a:rPr lang="en-US" sz="1800" dirty="0">
                          <a:latin typeface="Arial" pitchFamily="34" charset="0"/>
                          <a:cs typeface="Arial" pitchFamily="34" charset="0"/>
                        </a:rPr>
                        <a:t>0</a:t>
                      </a:r>
                    </a:p>
                  </a:txBody>
                  <a:tcPr marL="91432" marR="91432" marT="45798" marB="45798"/>
                </a:tc>
                <a:tc>
                  <a:txBody>
                    <a:bodyPr/>
                    <a:lstStyle/>
                    <a:p>
                      <a:pPr algn="ctr"/>
                      <a:r>
                        <a:rPr lang="en-US" sz="1800" dirty="0">
                          <a:latin typeface="Arial" pitchFamily="34" charset="0"/>
                          <a:cs typeface="Arial" pitchFamily="34" charset="0"/>
                        </a:rPr>
                        <a:t>1.2</a:t>
                      </a:r>
                    </a:p>
                  </a:txBody>
                  <a:tcPr marL="91432" marR="91432" marT="45798" marB="45798"/>
                </a:tc>
                <a:tc>
                  <a:txBody>
                    <a:bodyPr/>
                    <a:lstStyle/>
                    <a:p>
                      <a:pPr algn="ctr"/>
                      <a:r>
                        <a:rPr lang="en-US" sz="1800" dirty="0">
                          <a:latin typeface="Arial" pitchFamily="34" charset="0"/>
                          <a:cs typeface="Arial" pitchFamily="34" charset="0"/>
                        </a:rPr>
                        <a:t>0</a:t>
                      </a:r>
                    </a:p>
                  </a:txBody>
                  <a:tcPr marL="91432" marR="91432" marT="45798" marB="45798"/>
                </a:tc>
                <a:tc>
                  <a:txBody>
                    <a:bodyPr/>
                    <a:lstStyle/>
                    <a:p>
                      <a:pPr algn="ctr"/>
                      <a:r>
                        <a:rPr lang="en-US" sz="1800" dirty="0">
                          <a:latin typeface="Arial" pitchFamily="34" charset="0"/>
                          <a:cs typeface="Arial" pitchFamily="34" charset="0"/>
                        </a:rPr>
                        <a:t>0.2</a:t>
                      </a:r>
                    </a:p>
                  </a:txBody>
                  <a:tcPr marL="91432" marR="91432" marT="45798" marB="45798"/>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838200" y="5181600"/>
          <a:ext cx="2201864" cy="371475"/>
        </p:xfrm>
        <a:graphic>
          <a:graphicData uri="http://schemas.openxmlformats.org/drawingml/2006/table">
            <a:tbl>
              <a:tblPr bandRow="1">
                <a:tableStyleId>{073A0DAA-6AF3-43AB-8588-CEC1D06C72B9}</a:tableStyleId>
              </a:tblPr>
              <a:tblGrid>
                <a:gridCol w="550466">
                  <a:extLst>
                    <a:ext uri="{9D8B030D-6E8A-4147-A177-3AD203B41FA5}">
                      <a16:colId xmlns:a16="http://schemas.microsoft.com/office/drawing/2014/main" val="20000"/>
                    </a:ext>
                  </a:extLst>
                </a:gridCol>
                <a:gridCol w="550466">
                  <a:extLst>
                    <a:ext uri="{9D8B030D-6E8A-4147-A177-3AD203B41FA5}">
                      <a16:colId xmlns:a16="http://schemas.microsoft.com/office/drawing/2014/main" val="20001"/>
                    </a:ext>
                  </a:extLst>
                </a:gridCol>
                <a:gridCol w="550466">
                  <a:extLst>
                    <a:ext uri="{9D8B030D-6E8A-4147-A177-3AD203B41FA5}">
                      <a16:colId xmlns:a16="http://schemas.microsoft.com/office/drawing/2014/main" val="20002"/>
                    </a:ext>
                  </a:extLst>
                </a:gridCol>
                <a:gridCol w="550466">
                  <a:extLst>
                    <a:ext uri="{9D8B030D-6E8A-4147-A177-3AD203B41FA5}">
                      <a16:colId xmlns:a16="http://schemas.microsoft.com/office/drawing/2014/main" val="20003"/>
                    </a:ext>
                  </a:extLst>
                </a:gridCol>
              </a:tblGrid>
              <a:tr h="371475">
                <a:tc>
                  <a:txBody>
                    <a:bodyPr/>
                    <a:lstStyle/>
                    <a:p>
                      <a:pPr algn="ctr"/>
                      <a:r>
                        <a:rPr lang="en-US" sz="1800" dirty="0">
                          <a:latin typeface="Arial" pitchFamily="34" charset="0"/>
                          <a:cs typeface="Arial" pitchFamily="34" charset="0"/>
                        </a:rPr>
                        <a:t>0.5</a:t>
                      </a:r>
                    </a:p>
                  </a:txBody>
                  <a:tcPr marL="91432" marR="91432" marT="45798" marB="45798"/>
                </a:tc>
                <a:tc>
                  <a:txBody>
                    <a:bodyPr/>
                    <a:lstStyle/>
                    <a:p>
                      <a:pPr algn="ctr"/>
                      <a:r>
                        <a:rPr lang="en-US" sz="1800" dirty="0">
                          <a:latin typeface="Arial" pitchFamily="34" charset="0"/>
                          <a:cs typeface="Arial" pitchFamily="34" charset="0"/>
                        </a:rPr>
                        <a:t>0</a:t>
                      </a:r>
                    </a:p>
                  </a:txBody>
                  <a:tcPr marL="91432" marR="91432" marT="45798" marB="45798"/>
                </a:tc>
                <a:tc>
                  <a:txBody>
                    <a:bodyPr/>
                    <a:lstStyle/>
                    <a:p>
                      <a:pPr algn="ctr"/>
                      <a:r>
                        <a:rPr lang="en-US" sz="1800" dirty="0">
                          <a:latin typeface="Arial" pitchFamily="34" charset="0"/>
                          <a:cs typeface="Arial" pitchFamily="34" charset="0"/>
                        </a:rPr>
                        <a:t>0</a:t>
                      </a:r>
                    </a:p>
                  </a:txBody>
                  <a:tcPr marL="91432" marR="91432" marT="45798" marB="45798"/>
                </a:tc>
                <a:tc>
                  <a:txBody>
                    <a:bodyPr/>
                    <a:lstStyle/>
                    <a:p>
                      <a:pPr algn="ctr"/>
                      <a:r>
                        <a:rPr lang="en-US" sz="1800" dirty="0">
                          <a:latin typeface="Arial" pitchFamily="34" charset="0"/>
                          <a:cs typeface="Arial" pitchFamily="34" charset="0"/>
                        </a:rPr>
                        <a:t>0.8</a:t>
                      </a:r>
                    </a:p>
                  </a:txBody>
                  <a:tcPr marL="91432" marR="91432" marT="45798" marB="45798"/>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838200" y="5800725"/>
          <a:ext cx="2201864" cy="371475"/>
        </p:xfrm>
        <a:graphic>
          <a:graphicData uri="http://schemas.openxmlformats.org/drawingml/2006/table">
            <a:tbl>
              <a:tblPr bandRow="1">
                <a:tableStyleId>{073A0DAA-6AF3-43AB-8588-CEC1D06C72B9}</a:tableStyleId>
              </a:tblPr>
              <a:tblGrid>
                <a:gridCol w="550466">
                  <a:extLst>
                    <a:ext uri="{9D8B030D-6E8A-4147-A177-3AD203B41FA5}">
                      <a16:colId xmlns:a16="http://schemas.microsoft.com/office/drawing/2014/main" val="20000"/>
                    </a:ext>
                  </a:extLst>
                </a:gridCol>
                <a:gridCol w="550466">
                  <a:extLst>
                    <a:ext uri="{9D8B030D-6E8A-4147-A177-3AD203B41FA5}">
                      <a16:colId xmlns:a16="http://schemas.microsoft.com/office/drawing/2014/main" val="20001"/>
                    </a:ext>
                  </a:extLst>
                </a:gridCol>
                <a:gridCol w="550466">
                  <a:extLst>
                    <a:ext uri="{9D8B030D-6E8A-4147-A177-3AD203B41FA5}">
                      <a16:colId xmlns:a16="http://schemas.microsoft.com/office/drawing/2014/main" val="20002"/>
                    </a:ext>
                  </a:extLst>
                </a:gridCol>
                <a:gridCol w="550466">
                  <a:extLst>
                    <a:ext uri="{9D8B030D-6E8A-4147-A177-3AD203B41FA5}">
                      <a16:colId xmlns:a16="http://schemas.microsoft.com/office/drawing/2014/main" val="20003"/>
                    </a:ext>
                  </a:extLst>
                </a:gridCol>
              </a:tblGrid>
              <a:tr h="371475">
                <a:tc>
                  <a:txBody>
                    <a:bodyPr/>
                    <a:lstStyle/>
                    <a:p>
                      <a:pPr algn="ctr"/>
                      <a:r>
                        <a:rPr lang="en-US" sz="1800" dirty="0">
                          <a:latin typeface="Arial" pitchFamily="34" charset="0"/>
                          <a:cs typeface="Arial" pitchFamily="34" charset="0"/>
                        </a:rPr>
                        <a:t>0</a:t>
                      </a:r>
                    </a:p>
                  </a:txBody>
                  <a:tcPr marL="91432" marR="91432" marT="45798" marB="45798"/>
                </a:tc>
                <a:tc>
                  <a:txBody>
                    <a:bodyPr/>
                    <a:lstStyle/>
                    <a:p>
                      <a:pPr algn="ctr"/>
                      <a:r>
                        <a:rPr lang="en-US" sz="1800" dirty="0">
                          <a:latin typeface="Arial" pitchFamily="34" charset="0"/>
                          <a:cs typeface="Arial" pitchFamily="34" charset="0"/>
                        </a:rPr>
                        <a:t>1.8</a:t>
                      </a:r>
                    </a:p>
                  </a:txBody>
                  <a:tcPr marL="91432" marR="91432" marT="45798" marB="45798"/>
                </a:tc>
                <a:tc>
                  <a:txBody>
                    <a:bodyPr/>
                    <a:lstStyle/>
                    <a:p>
                      <a:pPr algn="ctr"/>
                      <a:r>
                        <a:rPr lang="en-US" sz="1800" dirty="0">
                          <a:latin typeface="Arial" pitchFamily="34" charset="0"/>
                          <a:cs typeface="Arial" pitchFamily="34" charset="0"/>
                        </a:rPr>
                        <a:t>1</a:t>
                      </a:r>
                    </a:p>
                  </a:txBody>
                  <a:tcPr marL="91432" marR="91432" marT="45798" marB="45798"/>
                </a:tc>
                <a:tc>
                  <a:txBody>
                    <a:bodyPr/>
                    <a:lstStyle/>
                    <a:p>
                      <a:pPr algn="ctr"/>
                      <a:r>
                        <a:rPr lang="en-US" sz="1800" dirty="0">
                          <a:latin typeface="Arial" pitchFamily="34" charset="0"/>
                          <a:cs typeface="Arial" pitchFamily="34" charset="0"/>
                        </a:rPr>
                        <a:t>0</a:t>
                      </a:r>
                    </a:p>
                  </a:txBody>
                  <a:tcPr marL="91432" marR="91432" marT="45798" marB="45798"/>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768C369E-9A15-AD48-8326-D4D68B1D6A95}"/>
              </a:ext>
            </a:extLst>
          </p:cNvPr>
          <p:cNvSpPr txBox="1"/>
          <p:nvPr/>
        </p:nvSpPr>
        <p:spPr>
          <a:xfrm>
            <a:off x="6860963" y="5398788"/>
            <a:ext cx="1784591" cy="338554"/>
          </a:xfrm>
          <a:prstGeom prst="rect">
            <a:avLst/>
          </a:prstGeom>
          <a:noFill/>
        </p:spPr>
        <p:txBody>
          <a:bodyPr wrap="none" rtlCol="0">
            <a:spAutoFit/>
          </a:bodyPr>
          <a:lstStyle/>
          <a:p>
            <a:r>
              <a:rPr lang="en-US" sz="1600" dirty="0"/>
              <a:t>// 1-exp(-(1.2*1.8))</a:t>
            </a:r>
          </a:p>
        </p:txBody>
      </p:sp>
      <p:sp>
        <p:nvSpPr>
          <p:cNvPr id="5" name="TextBox 4">
            <a:extLst>
              <a:ext uri="{FF2B5EF4-FFF2-40B4-BE49-F238E27FC236}">
                <a16:creationId xmlns:a16="http://schemas.microsoft.com/office/drawing/2014/main" id="{398FB16F-998D-804F-94B5-0E804144D32C}"/>
              </a:ext>
            </a:extLst>
          </p:cNvPr>
          <p:cNvSpPr txBox="1"/>
          <p:nvPr/>
        </p:nvSpPr>
        <p:spPr>
          <a:xfrm>
            <a:off x="7208321" y="4641281"/>
            <a:ext cx="1263487" cy="369332"/>
          </a:xfrm>
          <a:prstGeom prst="rect">
            <a:avLst/>
          </a:prstGeom>
          <a:noFill/>
        </p:spPr>
        <p:txBody>
          <a:bodyPr wrap="none" rtlCol="0">
            <a:spAutoFit/>
          </a:bodyPr>
          <a:lstStyle/>
          <a:p>
            <a:r>
              <a:rPr lang="en-US" dirty="0"/>
              <a:t>// 0.2 x 0..8</a:t>
            </a:r>
          </a:p>
        </p:txBody>
      </p:sp>
    </p:spTree>
    <p:extLst>
      <p:ext uri="{BB962C8B-B14F-4D97-AF65-F5344CB8AC3E}">
        <p14:creationId xmlns:p14="http://schemas.microsoft.com/office/powerpoint/2010/main" val="411883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9625" y="4718050"/>
            <a:ext cx="7953375" cy="183515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anchor="ct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x-none" altLang="x-none" sz="2800" b="1">
              <a:latin typeface="Arial" charset="0"/>
              <a:ea typeface="Arial" charset="0"/>
              <a:cs typeface="Arial" charset="0"/>
            </a:endParaRPr>
          </a:p>
        </p:txBody>
      </p:sp>
      <p:sp>
        <p:nvSpPr>
          <p:cNvPr id="2" name="Title 1"/>
          <p:cNvSpPr>
            <a:spLocks noGrp="1"/>
          </p:cNvSpPr>
          <p:nvPr>
            <p:ph type="title"/>
          </p:nvPr>
        </p:nvSpPr>
        <p:spPr/>
        <p:txBody>
          <a:bodyPr/>
          <a:lstStyle/>
          <a:p>
            <a:pPr eaLnBrk="1" fontAlgn="auto" hangingPunct="1">
              <a:spcAft>
                <a:spcPts val="0"/>
              </a:spcAft>
              <a:defRPr/>
            </a:pPr>
            <a:r>
              <a:rPr lang="en-US" dirty="0" err="1">
                <a:solidFill>
                  <a:schemeClr val="accent1">
                    <a:satMod val="150000"/>
                  </a:schemeClr>
                </a:solidFill>
              </a:rPr>
              <a:t>BigCLAM</a:t>
            </a:r>
            <a:r>
              <a:rPr lang="en-US" dirty="0">
                <a:solidFill>
                  <a:schemeClr val="accent1">
                    <a:satMod val="150000"/>
                  </a:schemeClr>
                </a:solidFill>
              </a:rPr>
              <a:t>: How to find </a:t>
            </a:r>
            <a:r>
              <a:rPr lang="en-US" b="1" i="1" dirty="0">
                <a:solidFill>
                  <a:schemeClr val="accent1">
                    <a:satMod val="150000"/>
                  </a:schemeClr>
                </a:solidFill>
              </a:rPr>
              <a:t>F</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0">
            <a:blip r:embed="rId3"/>
            <a:stretch>
              <a:fillRect l="-632" t="-580"/>
            </a:stretch>
          </a:blipFill>
        </p:spPr>
        <p:txBody>
          <a:bodyPr/>
          <a:lstStyle/>
          <a:p>
            <a:pPr eaLnBrk="1" hangingPunct="1">
              <a:defRPr/>
            </a:pPr>
            <a:r>
              <a:rPr lang="en-US">
                <a:noFill/>
              </a:rPr>
              <a:t> </a:t>
            </a:r>
          </a:p>
        </p:txBody>
      </p:sp>
      <p:sp>
        <p:nvSpPr>
          <p:cNvPr id="66564"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D8DC4699-93D8-394A-812E-BF1AE0B3C339}" type="slidenum">
              <a:rPr lang="en-US" altLang="x-none">
                <a:solidFill>
                  <a:srgbClr val="3F3F3F"/>
                </a:solidFill>
                <a:latin typeface="Calibri" charset="0"/>
              </a:rPr>
              <a:pPr/>
              <a:t>46</a:t>
            </a:fld>
            <a:endParaRPr lang="en-US" altLang="x-none">
              <a:solidFill>
                <a:srgbClr val="3F3F3F"/>
              </a:solidFill>
              <a:latin typeface="Calibri" charset="0"/>
            </a:endParaRP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21300"/>
            <a:ext cx="7620000" cy="1003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934956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a:solidFill>
                  <a:schemeClr val="accent1">
                    <a:satMod val="150000"/>
                  </a:schemeClr>
                </a:solidFill>
              </a:rPr>
              <a:t>BigCLAM</a:t>
            </a:r>
            <a:r>
              <a:rPr lang="en-US" dirty="0">
                <a:solidFill>
                  <a:schemeClr val="accent1">
                    <a:satMod val="150000"/>
                  </a:schemeClr>
                </a:solidFill>
              </a:rPr>
              <a:t>: V1.0</a:t>
            </a:r>
          </a:p>
        </p:txBody>
      </p:sp>
      <p:sp>
        <p:nvSpPr>
          <p:cNvPr id="68611"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B2EC567B-E7C2-984C-ACFE-9A9D81556DB6}" type="slidenum">
              <a:rPr lang="en-US" altLang="x-none">
                <a:solidFill>
                  <a:srgbClr val="3F3F3F"/>
                </a:solidFill>
                <a:latin typeface="Calibri" charset="0"/>
              </a:rPr>
              <a:pPr/>
              <a:t>47</a:t>
            </a:fld>
            <a:endParaRPr lang="en-US" altLang="x-none">
              <a:solidFill>
                <a:srgbClr val="3F3F3F"/>
              </a:solidFill>
              <a:latin typeface="Calibri"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819400"/>
            <a:ext cx="7360202" cy="11549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6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7531652" cy="9755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a:spLocks noRot="1" noChangeAspect="1" noMove="1" noResize="1" noEditPoints="1" noAdjustHandles="1" noChangeArrowheads="1" noChangeShapeType="1" noTextEdit="1"/>
          </p:cNvSpPr>
          <p:nvPr/>
        </p:nvSpPr>
        <p:spPr>
          <a:xfrm>
            <a:off x="6896155" y="4154269"/>
            <a:ext cx="2095445" cy="646331"/>
          </a:xfrm>
          <a:prstGeom prst="rect">
            <a:avLst/>
          </a:prstGeom>
          <a:blipFill rotWithShape="0">
            <a:blip r:embed="rId5"/>
            <a:stretch>
              <a:fillRect l="-2326" t="-3738" r="-1453" b="-13084"/>
            </a:stretch>
          </a:blipFill>
        </p:spPr>
        <p:txBody>
          <a:bodyPr/>
          <a:lstStyle/>
          <a:p>
            <a:pPr>
              <a:defRPr/>
            </a:pPr>
            <a:r>
              <a:rPr lang="en-US">
                <a:noFill/>
              </a:rPr>
              <a:t> </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2269163"/>
            <a:ext cx="8678932" cy="4588837"/>
          </a:xfrm>
          <a:blipFill rotWithShape="0">
            <a:blip r:embed="rId6"/>
            <a:stretch>
              <a:fillRect t="-531" b="-3718"/>
            </a:stretch>
          </a:blipFill>
        </p:spPr>
        <p:txBody>
          <a:bodyPr/>
          <a:lstStyle/>
          <a:p>
            <a:pPr eaLnBrk="1" hangingPunct="1">
              <a:defRPr/>
            </a:pPr>
            <a:r>
              <a:rPr lang="en-US">
                <a:noFill/>
              </a:rPr>
              <a:t> </a:t>
            </a:r>
          </a:p>
        </p:txBody>
      </p:sp>
    </p:spTree>
    <p:extLst>
      <p:ext uri="{BB962C8B-B14F-4D97-AF65-F5344CB8AC3E}">
        <p14:creationId xmlns:p14="http://schemas.microsoft.com/office/powerpoint/2010/main" val="1577381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a:solidFill>
                  <a:schemeClr val="accent1">
                    <a:satMod val="150000"/>
                  </a:schemeClr>
                </a:solidFill>
              </a:rPr>
              <a:t>BigCLAM</a:t>
            </a:r>
            <a:r>
              <a:rPr lang="en-US" dirty="0">
                <a:solidFill>
                  <a:schemeClr val="accent1">
                    <a:satMod val="150000"/>
                  </a:schemeClr>
                </a:solidFill>
              </a:rPr>
              <a:t>: V2.0</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0">
            <a:blip r:embed="rId3"/>
            <a:stretch>
              <a:fillRect t="-658" r="-1704"/>
            </a:stretch>
          </a:blipFill>
        </p:spPr>
        <p:txBody>
          <a:bodyPr/>
          <a:lstStyle/>
          <a:p>
            <a:pPr eaLnBrk="1" hangingPunct="1">
              <a:defRPr/>
            </a:pPr>
            <a:r>
              <a:rPr lang="en-US">
                <a:noFill/>
              </a:rPr>
              <a:t> </a:t>
            </a:r>
          </a:p>
        </p:txBody>
      </p:sp>
      <p:sp>
        <p:nvSpPr>
          <p:cNvPr id="70659" name="Slide Number Placeholder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AC3B3070-00E1-C74C-83E4-8DA2B1B34050}" type="slidenum">
              <a:rPr lang="en-US" altLang="x-none">
                <a:solidFill>
                  <a:srgbClr val="3F3F3F"/>
                </a:solidFill>
                <a:latin typeface="Calibri" charset="0"/>
              </a:rPr>
              <a:pPr/>
              <a:t>48</a:t>
            </a:fld>
            <a:endParaRPr lang="en-US" altLang="x-none">
              <a:solidFill>
                <a:srgbClr val="3F3F3F"/>
              </a:solidFill>
              <a:latin typeface="Calibri" charset="0"/>
            </a:endParaRPr>
          </a:p>
        </p:txBody>
      </p:sp>
      <p:pic>
        <p:nvPicPr>
          <p:cNvPr id="7066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19325"/>
            <a:ext cx="6877050" cy="1057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a:extLst>
              <a:ext uri="{FF2B5EF4-FFF2-40B4-BE49-F238E27FC236}">
                <a16:creationId xmlns:a16="http://schemas.microsoft.com/office/drawing/2014/main" id="{3F74E658-414A-2E46-9E5E-30B592A6C231}"/>
              </a:ext>
            </a:extLst>
          </p:cNvPr>
          <p:cNvSpPr txBox="1"/>
          <p:nvPr/>
        </p:nvSpPr>
        <p:spPr>
          <a:xfrm>
            <a:off x="4429125" y="1477978"/>
            <a:ext cx="2747099" cy="369332"/>
          </a:xfrm>
          <a:prstGeom prst="rect">
            <a:avLst/>
          </a:prstGeom>
          <a:noFill/>
        </p:spPr>
        <p:txBody>
          <a:bodyPr wrap="none" rtlCol="0">
            <a:spAutoFit/>
          </a:bodyPr>
          <a:lstStyle/>
          <a:p>
            <a:r>
              <a:rPr lang="en-US" dirty="0"/>
              <a:t>(By examining the F matrix)</a:t>
            </a:r>
          </a:p>
        </p:txBody>
      </p:sp>
    </p:spTree>
    <p:extLst>
      <p:ext uri="{BB962C8B-B14F-4D97-AF65-F5344CB8AC3E}">
        <p14:creationId xmlns:p14="http://schemas.microsoft.com/office/powerpoint/2010/main" val="4017513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err="1">
                <a:solidFill>
                  <a:schemeClr val="accent1">
                    <a:satMod val="150000"/>
                  </a:schemeClr>
                </a:solidFill>
              </a:rPr>
              <a:t>BigClam</a:t>
            </a:r>
            <a:r>
              <a:rPr lang="en-US" dirty="0">
                <a:solidFill>
                  <a:schemeClr val="accent1">
                    <a:satMod val="150000"/>
                  </a:schemeClr>
                </a:solidFill>
              </a:rPr>
              <a:t>: Scalability</a:t>
            </a:r>
          </a:p>
        </p:txBody>
      </p:sp>
      <p:sp>
        <p:nvSpPr>
          <p:cNvPr id="71682" name="Content Placeholder 2"/>
          <p:cNvSpPr>
            <a:spLocks noGrp="1"/>
          </p:cNvSpPr>
          <p:nvPr>
            <p:ph idx="1"/>
          </p:nvPr>
        </p:nvSpPr>
        <p:spPr>
          <a:xfrm>
            <a:off x="457200" y="5105400"/>
            <a:ext cx="8686800" cy="1676400"/>
          </a:xfrm>
        </p:spPr>
        <p:txBody>
          <a:bodyPr>
            <a:normAutofit/>
          </a:bodyPr>
          <a:lstStyle/>
          <a:p>
            <a:pPr eaLnBrk="1" hangingPunct="1"/>
            <a:r>
              <a:rPr lang="en-US" altLang="x-none" b="1">
                <a:solidFill>
                  <a:srgbClr val="FF0066"/>
                </a:solidFill>
                <a:latin typeface="Calibri" charset="0"/>
                <a:cs typeface="Calibri" charset="0"/>
              </a:rPr>
              <a:t>BigCLAM takes 5 minutes for 300k node nets</a:t>
            </a:r>
          </a:p>
          <a:p>
            <a:pPr lvl="1" eaLnBrk="1" hangingPunct="1"/>
            <a:r>
              <a:rPr lang="en-US" altLang="x-none" b="1">
                <a:latin typeface="Calibri" charset="0"/>
                <a:cs typeface="Calibri" charset="0"/>
              </a:rPr>
              <a:t>Other methods take 10 days</a:t>
            </a:r>
          </a:p>
          <a:p>
            <a:pPr eaLnBrk="1" hangingPunct="1"/>
            <a:r>
              <a:rPr lang="en-US" altLang="x-none" b="1">
                <a:solidFill>
                  <a:srgbClr val="0000FF"/>
                </a:solidFill>
                <a:latin typeface="Calibri" charset="0"/>
                <a:cs typeface="Calibri" charset="0"/>
              </a:rPr>
              <a:t>Can process networks with 100M edges!</a:t>
            </a:r>
          </a:p>
        </p:txBody>
      </p:sp>
      <p:sp>
        <p:nvSpPr>
          <p:cNvPr id="4" name="Slide Number Placeholder 3"/>
          <p:cNvSpPr>
            <a:spLocks noGrp="1"/>
          </p:cNvSpPr>
          <p:nvPr>
            <p:ph type="sldNum" sz="quarter" idx="12"/>
          </p:nvPr>
        </p:nvSpPr>
        <p:spPr/>
        <p:txBody>
          <a:bodyPr rtlCol="0"/>
          <a:lstStyle/>
          <a:p>
            <a:pPr fontAlgn="auto">
              <a:spcBef>
                <a:spcPts val="0"/>
              </a:spcBef>
              <a:spcAft>
                <a:spcPts val="0"/>
              </a:spcAft>
              <a:defRPr/>
            </a:pPr>
            <a:fld id="{E9E89C85-B566-B040-AA41-247F8198D610}"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49</a:t>
            </a:fld>
            <a:endParaRPr lang="ko-KR" altLang="en-US">
              <a:solidFill>
                <a:schemeClr val="tx1">
                  <a:tint val="95000"/>
                </a:schemeClr>
              </a:solidFill>
              <a:latin typeface="Calibri" pitchFamily="34" charset="0"/>
              <a:ea typeface="+mn-ea"/>
              <a:cs typeface="Calibri" pitchFamily="34" charset="0"/>
            </a:endParaRPr>
          </a:p>
        </p:txBody>
      </p:sp>
      <p:pic>
        <p:nvPicPr>
          <p:cNvPr id="71684" name="Picture 2" descr="D:\dropbox\plot_paper\jaewon-directedagm\plot\Netsize_Time.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74750"/>
            <a:ext cx="5832475" cy="408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reeform 4"/>
          <p:cNvSpPr/>
          <p:nvPr/>
        </p:nvSpPr>
        <p:spPr>
          <a:xfrm>
            <a:off x="2919413" y="2327275"/>
            <a:ext cx="3990975" cy="2001838"/>
          </a:xfrm>
          <a:custGeom>
            <a:avLst/>
            <a:gdLst>
              <a:gd name="connsiteX0" fmla="*/ 0 w 3991087"/>
              <a:gd name="connsiteY0" fmla="*/ 2000922 h 2000922"/>
              <a:gd name="connsiteX1" fmla="*/ 828339 w 3991087"/>
              <a:gd name="connsiteY1" fmla="*/ 1538344 h 2000922"/>
              <a:gd name="connsiteX2" fmla="*/ 1635162 w 3991087"/>
              <a:gd name="connsiteY2" fmla="*/ 1000461 h 2000922"/>
              <a:gd name="connsiteX3" fmla="*/ 2807746 w 3991087"/>
              <a:gd name="connsiteY3" fmla="*/ 548640 h 2000922"/>
              <a:gd name="connsiteX4" fmla="*/ 3991087 w 3991087"/>
              <a:gd name="connsiteY4" fmla="*/ 0 h 2000922"/>
              <a:gd name="connsiteX5" fmla="*/ 3991087 w 3991087"/>
              <a:gd name="connsiteY5" fmla="*/ 0 h 2000922"/>
              <a:gd name="connsiteX6" fmla="*/ 3991087 w 3991087"/>
              <a:gd name="connsiteY6" fmla="*/ 0 h 200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087" h="2000922">
                <a:moveTo>
                  <a:pt x="0" y="2000922"/>
                </a:moveTo>
                <a:lnTo>
                  <a:pt x="828339" y="1538344"/>
                </a:lnTo>
                <a:lnTo>
                  <a:pt x="1635162" y="1000461"/>
                </a:lnTo>
                <a:lnTo>
                  <a:pt x="2807746" y="548640"/>
                </a:lnTo>
                <a:lnTo>
                  <a:pt x="3991087" y="0"/>
                </a:lnTo>
                <a:lnTo>
                  <a:pt x="3991087" y="0"/>
                </a:lnTo>
                <a:lnTo>
                  <a:pt x="3991087" y="0"/>
                </a:lnTo>
              </a:path>
            </a:pathLst>
          </a:custGeom>
          <a:noFill/>
          <a:ln w="1016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4495800" y="4044950"/>
            <a:ext cx="2400300" cy="190500"/>
          </a:xfrm>
          <a:prstGeom prst="rect">
            <a:avLst/>
          </a:prstGeom>
          <a:solidFill>
            <a:schemeClr val="bg1"/>
          </a:solidFill>
          <a:ln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375234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pPr eaLnBrk="1" fontAlgn="auto" hangingPunct="1">
              <a:spcAft>
                <a:spcPts val="0"/>
              </a:spcAft>
              <a:defRPr/>
            </a:pPr>
            <a:r>
              <a:rPr lang="en-US" altLang="ko-KR" dirty="0">
                <a:solidFill>
                  <a:schemeClr val="accent1">
                    <a:satMod val="150000"/>
                  </a:schemeClr>
                </a:solidFill>
              </a:rPr>
              <a:t>Protein-Protein Interactions</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71896215-C0AA-614F-91B7-A5B7BEEDE67B}"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5</a:t>
            </a:fld>
            <a:endParaRPr lang="ko-KR" altLang="en-US">
              <a:solidFill>
                <a:schemeClr val="tx1">
                  <a:tint val="95000"/>
                </a:schemeClr>
              </a:solidFill>
              <a:latin typeface="Calibri" pitchFamily="34" charset="0"/>
              <a:ea typeface="+mn-ea"/>
              <a:cs typeface="Calibri" pitchFamily="34" charset="0"/>
            </a:endParaRP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1143000"/>
            <a:ext cx="6232525" cy="5632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p:cNvSpPr txBox="1"/>
          <p:nvPr/>
        </p:nvSpPr>
        <p:spPr>
          <a:xfrm>
            <a:off x="609600" y="1574800"/>
            <a:ext cx="3227388" cy="5238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eaLnBrk="1" fontAlgn="auto" hangingPunct="1">
              <a:spcBef>
                <a:spcPts val="0"/>
              </a:spcBef>
              <a:spcAft>
                <a:spcPts val="0"/>
              </a:spcAft>
              <a:defRPr/>
            </a:pPr>
            <a:r>
              <a:rPr lang="en-US" altLang="ko-KR" sz="2800" b="1" dirty="0"/>
              <a:t>Functional modules</a:t>
            </a:r>
            <a:endParaRPr lang="ko-KR" altLang="en-US" sz="2800" b="1" dirty="0"/>
          </a:p>
        </p:txBody>
      </p:sp>
      <p:cxnSp>
        <p:nvCxnSpPr>
          <p:cNvPr id="9" name="직선 화살표 연결선 8"/>
          <p:cNvCxnSpPr/>
          <p:nvPr/>
        </p:nvCxnSpPr>
        <p:spPr>
          <a:xfrm>
            <a:off x="2870200" y="2103438"/>
            <a:ext cx="558800" cy="411162"/>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23558" name="TextBox 9"/>
          <p:cNvSpPr txBox="1">
            <a:spLocks noChangeArrowheads="1"/>
          </p:cNvSpPr>
          <p:nvPr/>
        </p:nvSpPr>
        <p:spPr bwMode="auto">
          <a:xfrm>
            <a:off x="5181600" y="6027738"/>
            <a:ext cx="39624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Proteins</a:t>
            </a:r>
          </a:p>
          <a:p>
            <a:pPr eaLnBrk="1" hangingPunct="1"/>
            <a:r>
              <a:rPr lang="en-US" altLang="ko-KR" sz="2400" b="1">
                <a:cs typeface="HY엽서L" charset="0"/>
              </a:rPr>
              <a:t>Edges: Physical interactions</a:t>
            </a:r>
            <a:endParaRPr lang="ko-KR" altLang="en-US" sz="2400" b="1">
              <a:cs typeface="HY엽서L" charset="0"/>
            </a:endParaRPr>
          </a:p>
        </p:txBody>
      </p:sp>
    </p:spTree>
    <p:extLst>
      <p:ext uri="{BB962C8B-B14F-4D97-AF65-F5344CB8AC3E}">
        <p14:creationId xmlns:p14="http://schemas.microsoft.com/office/powerpoint/2010/main" val="331076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Summary of </a:t>
            </a:r>
            <a:r>
              <a:rPr lang="en-US" b="1" dirty="0" err="1">
                <a:solidFill>
                  <a:srgbClr val="FF0000"/>
                </a:solidFill>
              </a:rPr>
              <a:t>BigCLAM</a:t>
            </a:r>
            <a:endParaRPr lang="en-US" b="1"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Given G(V, E), compute B(C,M,{</a:t>
            </a:r>
            <a:r>
              <a:rPr lang="en-US" i="1" dirty="0"/>
              <a:t>p</a:t>
            </a:r>
            <a:r>
              <a:rPr lang="en-US" i="1" baseline="-25000" dirty="0"/>
              <a:t>c</a:t>
            </a:r>
            <a:r>
              <a:rPr lang="en-US" dirty="0"/>
              <a:t>}) such that P(G|B) is maximum</a:t>
            </a:r>
          </a:p>
          <a:p>
            <a:pPr lvl="1"/>
            <a:r>
              <a:rPr lang="en-US" dirty="0"/>
              <a:t>But it is too hard to find C, M, and {</a:t>
            </a:r>
            <a:r>
              <a:rPr lang="en-US" i="1" dirty="0"/>
              <a:t>p</a:t>
            </a:r>
            <a:r>
              <a:rPr lang="en-US" i="1" baseline="-25000" dirty="0"/>
              <a:t>c</a:t>
            </a:r>
            <a:r>
              <a:rPr lang="en-US" dirty="0"/>
              <a:t>} this way</a:t>
            </a:r>
          </a:p>
          <a:p>
            <a:r>
              <a:rPr lang="en-US" dirty="0"/>
              <a:t>V1.0. Change to a model easier to find</a:t>
            </a:r>
          </a:p>
          <a:p>
            <a:pPr lvl="1"/>
            <a:r>
              <a:rPr lang="en-US" dirty="0"/>
              <a:t>Replace C and M by F       //  binary </a:t>
            </a:r>
            <a:r>
              <a:rPr lang="en-US" dirty="0">
                <a:sym typeface="Wingdings" pitchFamily="2" charset="2"/>
              </a:rPr>
              <a:t> strength</a:t>
            </a:r>
            <a:r>
              <a:rPr lang="en-US" dirty="0"/>
              <a:t> </a:t>
            </a:r>
          </a:p>
          <a:p>
            <a:pPr lvl="1"/>
            <a:r>
              <a:rPr lang="en-US" dirty="0"/>
              <a:t>Define P(</a:t>
            </a:r>
            <a:r>
              <a:rPr lang="en-US" dirty="0" err="1"/>
              <a:t>u,v</a:t>
            </a:r>
            <a:r>
              <a:rPr lang="en-US" dirty="0"/>
              <a:t>) = 1-exp(-</a:t>
            </a:r>
            <a:r>
              <a:rPr lang="en-US" dirty="0" err="1"/>
              <a:t>F</a:t>
            </a:r>
            <a:r>
              <a:rPr lang="en-US" baseline="-25000" dirty="0" err="1"/>
              <a:t>uA</a:t>
            </a:r>
            <a:r>
              <a:rPr lang="en-US" dirty="0" err="1"/>
              <a:t>F</a:t>
            </a:r>
            <a:r>
              <a:rPr lang="en-US" baseline="-25000" dirty="0" err="1"/>
              <a:t>vA</a:t>
            </a:r>
            <a:r>
              <a:rPr lang="en-US" dirty="0"/>
              <a:t>)</a:t>
            </a:r>
          </a:p>
          <a:p>
            <a:pPr lvl="1"/>
            <a:r>
              <a:rPr lang="en-US" dirty="0"/>
              <a:t>Compute F such that P(G|F) is maximum</a:t>
            </a:r>
          </a:p>
          <a:p>
            <a:r>
              <a:rPr lang="en-US" dirty="0"/>
              <a:t>V2.0. Speed up the computation of </a:t>
            </a:r>
          </a:p>
          <a:p>
            <a:pPr lvl="1"/>
            <a:r>
              <a:rPr lang="en-US" dirty="0"/>
              <a:t>By computing  </a:t>
            </a:r>
          </a:p>
        </p:txBody>
      </p:sp>
      <p:pic>
        <p:nvPicPr>
          <p:cNvPr id="5" name="Picture 4"/>
          <p:cNvPicPr>
            <a:picLocks noChangeAspect="1"/>
          </p:cNvPicPr>
          <p:nvPr/>
        </p:nvPicPr>
        <p:blipFill>
          <a:blip r:embed="rId2"/>
          <a:stretch>
            <a:fillRect/>
          </a:stretch>
        </p:blipFill>
        <p:spPr>
          <a:xfrm>
            <a:off x="6681585" y="4946500"/>
            <a:ext cx="1708652" cy="521804"/>
          </a:xfrm>
          <a:prstGeom prst="rect">
            <a:avLst/>
          </a:prstGeom>
        </p:spPr>
      </p:pic>
      <p:pic>
        <p:nvPicPr>
          <p:cNvPr id="7" name="Picture 6"/>
          <p:cNvPicPr>
            <a:picLocks noChangeAspect="1"/>
          </p:cNvPicPr>
          <p:nvPr/>
        </p:nvPicPr>
        <p:blipFill>
          <a:blip r:embed="rId3"/>
          <a:stretch>
            <a:fillRect/>
          </a:stretch>
        </p:blipFill>
        <p:spPr>
          <a:xfrm>
            <a:off x="3430104" y="5435038"/>
            <a:ext cx="1351721" cy="1083167"/>
          </a:xfrm>
          <a:prstGeom prst="rect">
            <a:avLst/>
          </a:prstGeom>
        </p:spPr>
      </p:pic>
      <p:sp>
        <p:nvSpPr>
          <p:cNvPr id="4" name="Slide Number Placeholder 3">
            <a:extLst>
              <a:ext uri="{FF2B5EF4-FFF2-40B4-BE49-F238E27FC236}">
                <a16:creationId xmlns:a16="http://schemas.microsoft.com/office/drawing/2014/main" id="{292B3D67-10C4-894E-BDD7-C5EBAAA2C4A3}"/>
              </a:ext>
            </a:extLst>
          </p:cNvPr>
          <p:cNvSpPr>
            <a:spLocks noGrp="1"/>
          </p:cNvSpPr>
          <p:nvPr>
            <p:ph type="sldNum" sz="quarter" idx="12"/>
          </p:nvPr>
        </p:nvSpPr>
        <p:spPr/>
        <p:txBody>
          <a:bodyPr/>
          <a:lstStyle/>
          <a:p>
            <a:fld id="{849EB34C-4976-6142-829F-2B71E7B19E8A}" type="slidenum">
              <a:rPr lang="en-US" smtClean="0"/>
              <a:t>50</a:t>
            </a:fld>
            <a:endParaRPr lang="en-US"/>
          </a:p>
        </p:txBody>
      </p:sp>
    </p:spTree>
    <p:extLst>
      <p:ext uri="{BB962C8B-B14F-4D97-AF65-F5344CB8AC3E}">
        <p14:creationId xmlns:p14="http://schemas.microsoft.com/office/powerpoint/2010/main" val="2682600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Extension:</a:t>
            </a:r>
            <a:br>
              <a:rPr lang="en-US" dirty="0">
                <a:solidFill>
                  <a:schemeClr val="accent1">
                    <a:satMod val="150000"/>
                  </a:schemeClr>
                </a:solidFill>
              </a:rPr>
            </a:br>
            <a:r>
              <a:rPr lang="en-US" dirty="0">
                <a:solidFill>
                  <a:schemeClr val="accent1">
                    <a:satMod val="150000"/>
                  </a:schemeClr>
                </a:solidFill>
              </a:rPr>
              <a:t>Directed memberships</a:t>
            </a:r>
          </a:p>
        </p:txBody>
      </p:sp>
      <p:sp>
        <p:nvSpPr>
          <p:cNvPr id="2" name="Text Placeholder 1"/>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A2B0FFF3-2557-5F4A-B525-3DE9819BE25D}"/>
              </a:ext>
            </a:extLst>
          </p:cNvPr>
          <p:cNvSpPr>
            <a:spLocks noGrp="1"/>
          </p:cNvSpPr>
          <p:nvPr>
            <p:ph type="sldNum" sz="quarter" idx="12"/>
          </p:nvPr>
        </p:nvSpPr>
        <p:spPr/>
        <p:txBody>
          <a:bodyPr/>
          <a:lstStyle/>
          <a:p>
            <a:fld id="{849EB34C-4976-6142-829F-2B71E7B19E8A}" type="slidenum">
              <a:rPr lang="en-US" smtClean="0"/>
              <a:t>51</a:t>
            </a:fld>
            <a:endParaRPr lang="en-US"/>
          </a:p>
        </p:txBody>
      </p:sp>
    </p:spTree>
    <p:extLst>
      <p:ext uri="{BB962C8B-B14F-4D97-AF65-F5344CB8AC3E}">
        <p14:creationId xmlns:p14="http://schemas.microsoft.com/office/powerpoint/2010/main" val="3568367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pPr eaLnBrk="1" fontAlgn="auto" hangingPunct="1">
              <a:spcAft>
                <a:spcPts val="0"/>
              </a:spcAft>
              <a:defRPr/>
            </a:pPr>
            <a:r>
              <a:rPr lang="en-US" dirty="0">
                <a:solidFill>
                  <a:schemeClr val="accent1">
                    <a:satMod val="150000"/>
                  </a:schemeClr>
                </a:solidFill>
              </a:rPr>
              <a:t>Extension: Beyond Clusters</a:t>
            </a: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958013" cy="4724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3731" name="Slide Number Placeholder 7"/>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D3CCD993-C7BC-BB4D-9005-6FBBE9330369}" type="slidenum">
              <a:rPr lang="en-US" altLang="x-none">
                <a:solidFill>
                  <a:srgbClr val="3F3F3F"/>
                </a:solidFill>
                <a:latin typeface="Calibri" charset="0"/>
              </a:rPr>
              <a:pPr/>
              <a:t>52</a:t>
            </a:fld>
            <a:endParaRPr lang="en-US" altLang="x-none">
              <a:solidFill>
                <a:srgbClr val="3F3F3F"/>
              </a:solidFill>
              <a:latin typeface="Calibri" charset="0"/>
            </a:endParaRPr>
          </a:p>
        </p:txBody>
      </p:sp>
    </p:spTree>
    <p:extLst>
      <p:ext uri="{BB962C8B-B14F-4D97-AF65-F5344CB8AC3E}">
        <p14:creationId xmlns:p14="http://schemas.microsoft.com/office/powerpoint/2010/main" val="3540219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Extension: Directed AGM</a:t>
            </a:r>
          </a:p>
        </p:txBody>
      </p:sp>
      <p:sp>
        <p:nvSpPr>
          <p:cNvPr id="74754" name="Content Placeholder 2"/>
          <p:cNvSpPr>
            <a:spLocks noGrp="1"/>
          </p:cNvSpPr>
          <p:nvPr>
            <p:ph idx="1"/>
          </p:nvPr>
        </p:nvSpPr>
        <p:spPr>
          <a:xfrm>
            <a:off x="457200" y="1295400"/>
            <a:ext cx="8686800" cy="5257800"/>
          </a:xfrm>
        </p:spPr>
        <p:txBody>
          <a:bodyPr/>
          <a:lstStyle/>
          <a:p>
            <a:pPr eaLnBrk="1" hangingPunct="1"/>
            <a:r>
              <a:rPr lang="en-US" altLang="x-none" b="1">
                <a:solidFill>
                  <a:srgbClr val="FF0066"/>
                </a:solidFill>
                <a:latin typeface="Calibri" charset="0"/>
                <a:cs typeface="Calibri" charset="0"/>
              </a:rPr>
              <a:t>Extension:</a:t>
            </a:r>
            <a:r>
              <a:rPr lang="en-US" altLang="x-none">
                <a:solidFill>
                  <a:srgbClr val="0000FF"/>
                </a:solidFill>
                <a:latin typeface="Calibri" charset="0"/>
                <a:cs typeface="Calibri" charset="0"/>
              </a:rPr>
              <a:t> </a:t>
            </a:r>
            <a:br>
              <a:rPr lang="en-US" altLang="x-none">
                <a:solidFill>
                  <a:srgbClr val="0000FF"/>
                </a:solidFill>
                <a:latin typeface="Calibri" charset="0"/>
                <a:cs typeface="Calibri" charset="0"/>
              </a:rPr>
            </a:br>
            <a:r>
              <a:rPr lang="en-US" altLang="x-none" b="1">
                <a:solidFill>
                  <a:srgbClr val="0000FF"/>
                </a:solidFill>
                <a:latin typeface="Calibri" charset="0"/>
                <a:cs typeface="Calibri" charset="0"/>
              </a:rPr>
              <a:t>Make community membership edges directed!</a:t>
            </a:r>
          </a:p>
          <a:p>
            <a:pPr lvl="1" eaLnBrk="1" hangingPunct="1"/>
            <a:r>
              <a:rPr lang="en-US" altLang="x-none" b="1">
                <a:latin typeface="Calibri" charset="0"/>
                <a:cs typeface="Calibri" charset="0"/>
              </a:rPr>
              <a:t>Outgoing membership:</a:t>
            </a:r>
            <a:r>
              <a:rPr lang="en-US" altLang="x-none">
                <a:latin typeface="Calibri" charset="0"/>
                <a:cs typeface="Calibri" charset="0"/>
              </a:rPr>
              <a:t> Nodes “</a:t>
            </a:r>
            <a:r>
              <a:rPr lang="en-US" altLang="x-none" b="1">
                <a:solidFill>
                  <a:srgbClr val="FF0066"/>
                </a:solidFill>
                <a:latin typeface="Calibri" charset="0"/>
                <a:cs typeface="Calibri" charset="0"/>
              </a:rPr>
              <a:t>sends</a:t>
            </a:r>
            <a:r>
              <a:rPr lang="en-US" altLang="x-none">
                <a:latin typeface="Calibri" charset="0"/>
                <a:cs typeface="Calibri" charset="0"/>
              </a:rPr>
              <a:t>” edges</a:t>
            </a:r>
          </a:p>
          <a:p>
            <a:pPr lvl="1" eaLnBrk="1" hangingPunct="1"/>
            <a:r>
              <a:rPr lang="en-US" altLang="x-none" b="1">
                <a:latin typeface="Calibri" charset="0"/>
                <a:cs typeface="Calibri" charset="0"/>
              </a:rPr>
              <a:t>Incoming membership:</a:t>
            </a:r>
            <a:r>
              <a:rPr lang="en-US" altLang="x-none">
                <a:latin typeface="Calibri" charset="0"/>
                <a:cs typeface="Calibri" charset="0"/>
              </a:rPr>
              <a:t> Node “</a:t>
            </a:r>
            <a:r>
              <a:rPr lang="en-US" altLang="x-none" b="1">
                <a:solidFill>
                  <a:srgbClr val="FF0066"/>
                </a:solidFill>
                <a:latin typeface="Calibri" charset="0"/>
                <a:cs typeface="Calibri" charset="0"/>
              </a:rPr>
              <a:t>receives</a:t>
            </a:r>
            <a:r>
              <a:rPr lang="en-US" altLang="x-none">
                <a:latin typeface="Calibri" charset="0"/>
                <a:cs typeface="Calibri" charset="0"/>
              </a:rPr>
              <a:t>” edges</a:t>
            </a:r>
          </a:p>
        </p:txBody>
      </p:sp>
      <p:sp>
        <p:nvSpPr>
          <p:cNvPr id="747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0B3EC695-9450-3C41-B84F-5301E1BC9410}" type="slidenum">
              <a:rPr lang="en-US" altLang="x-none">
                <a:solidFill>
                  <a:srgbClr val="3F3F3F"/>
                </a:solidFill>
                <a:latin typeface="Calibri" charset="0"/>
              </a:rPr>
              <a:pPr/>
              <a:t>53</a:t>
            </a:fld>
            <a:endParaRPr lang="en-US" altLang="x-none">
              <a:solidFill>
                <a:srgbClr val="3F3F3F"/>
              </a:solidFill>
              <a:latin typeface="Calibri"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4233863"/>
            <a:ext cx="3581400" cy="20939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962400"/>
            <a:ext cx="4143375" cy="2481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ight Arrow 4"/>
          <p:cNvSpPr/>
          <p:nvPr/>
        </p:nvSpPr>
        <p:spPr>
          <a:xfrm>
            <a:off x="3886200" y="4995863"/>
            <a:ext cx="723900" cy="4572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190155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203"/>
            <a:ext cx="8229600" cy="1143000"/>
          </a:xfrm>
        </p:spPr>
        <p:txBody>
          <a:bodyPr/>
          <a:lstStyle/>
          <a:p>
            <a:pPr eaLnBrk="1" fontAlgn="auto" hangingPunct="1">
              <a:spcAft>
                <a:spcPts val="0"/>
              </a:spcAft>
              <a:defRPr/>
            </a:pPr>
            <a:r>
              <a:rPr lang="en-US" dirty="0">
                <a:solidFill>
                  <a:schemeClr val="accent1">
                    <a:satMod val="150000"/>
                  </a:schemeClr>
                </a:solidFill>
              </a:rPr>
              <a:t>Example: Model and Network</a:t>
            </a:r>
          </a:p>
        </p:txBody>
      </p:sp>
      <p:sp>
        <p:nvSpPr>
          <p:cNvPr id="7578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77FE5066-47BC-9042-8AEF-7C12E3244350}" type="slidenum">
              <a:rPr lang="en-US" altLang="x-none">
                <a:solidFill>
                  <a:srgbClr val="3F3F3F"/>
                </a:solidFill>
                <a:latin typeface="Calibri" charset="0"/>
              </a:rPr>
              <a:pPr/>
              <a:t>54</a:t>
            </a:fld>
            <a:endParaRPr lang="en-US" altLang="x-none">
              <a:solidFill>
                <a:srgbClr val="3F3F3F"/>
              </a:solidFill>
              <a:latin typeface="Calibri" charset="0"/>
            </a:endParaRPr>
          </a:p>
        </p:txBody>
      </p:sp>
      <p:pic>
        <p:nvPicPr>
          <p:cNvPr id="757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143000"/>
            <a:ext cx="4495800" cy="556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85510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Directed AGM</a:t>
            </a:r>
          </a:p>
        </p:txBody>
      </p:sp>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801"/>
          </a:xfrm>
          <a:blipFill rotWithShape="0">
            <a:blip r:embed="rId3"/>
            <a:stretch>
              <a:fillRect t="-696" b="-3596"/>
            </a:stretch>
          </a:blipFill>
        </p:spPr>
        <p:txBody>
          <a:bodyPr/>
          <a:lstStyle/>
          <a:p>
            <a:pPr eaLnBrk="1" hangingPunct="1">
              <a:defRPr/>
            </a:pPr>
            <a:r>
              <a:rPr lang="en-US" dirty="0">
                <a:noFill/>
              </a:rPr>
              <a:t> </a:t>
            </a:r>
          </a:p>
        </p:txBody>
      </p:sp>
      <p:sp>
        <p:nvSpPr>
          <p:cNvPr id="7680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E57C2CCB-C0B6-3F48-BA14-B349914E8197}" type="slidenum">
              <a:rPr lang="en-US" altLang="x-none">
                <a:solidFill>
                  <a:srgbClr val="3F3F3F"/>
                </a:solidFill>
                <a:latin typeface="Calibri" charset="0"/>
              </a:rPr>
              <a:pPr/>
              <a:t>55</a:t>
            </a:fld>
            <a:endParaRPr lang="en-US" altLang="x-none">
              <a:solidFill>
                <a:srgbClr val="3F3F3F"/>
              </a:solidFill>
              <a:latin typeface="Calibri" charset="0"/>
            </a:endParaRPr>
          </a:p>
        </p:txBody>
      </p:sp>
      <p:grpSp>
        <p:nvGrpSpPr>
          <p:cNvPr id="6" name="Group 5">
            <a:extLst>
              <a:ext uri="{FF2B5EF4-FFF2-40B4-BE49-F238E27FC236}">
                <a16:creationId xmlns:a16="http://schemas.microsoft.com/office/drawing/2014/main" id="{4B7F96BD-6807-7C42-962B-1ACFB06503BB}"/>
              </a:ext>
            </a:extLst>
          </p:cNvPr>
          <p:cNvGrpSpPr/>
          <p:nvPr/>
        </p:nvGrpSpPr>
        <p:grpSpPr>
          <a:xfrm>
            <a:off x="7140144" y="2409569"/>
            <a:ext cx="1938662" cy="1092200"/>
            <a:chOff x="7239000" y="2236572"/>
            <a:chExt cx="1938662" cy="1092200"/>
          </a:xfrm>
        </p:grpSpPr>
        <p:pic>
          <p:nvPicPr>
            <p:cNvPr id="7680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236572"/>
              <a:ext cx="1866900" cy="1092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a:spLocks noRot="1" noChangeAspect="1" noMove="1" noResize="1" noEditPoints="1" noAdjustHandles="1" noChangeArrowheads="1" noChangeShapeType="1" noTextEdit="1"/>
            </p:cNvSpPr>
            <p:nvPr/>
          </p:nvSpPr>
          <p:spPr>
            <a:xfrm>
              <a:off x="8001000" y="2526268"/>
              <a:ext cx="378630" cy="369332"/>
            </a:xfrm>
            <a:prstGeom prst="rect">
              <a:avLst/>
            </a:prstGeom>
            <a:blipFill rotWithShape="0">
              <a:blip r:embed="rId5"/>
              <a:stretch>
                <a:fillRect/>
              </a:stretch>
            </a:blipFill>
          </p:spPr>
          <p:txBody>
            <a:bodyPr/>
            <a:lstStyle/>
            <a:p>
              <a:pPr>
                <a:defRPr/>
              </a:pPr>
              <a:r>
                <a:rPr lang="en-US">
                  <a:noFill/>
                </a:rPr>
                <a:t> </a:t>
              </a:r>
            </a:p>
          </p:txBody>
        </p:sp>
        <p:sp>
          <p:nvSpPr>
            <p:cNvPr id="10" name="Rectangle 9"/>
            <p:cNvSpPr>
              <a:spLocks noRot="1" noChangeAspect="1" noMove="1" noResize="1" noEditPoints="1" noAdjustHandles="1" noChangeArrowheads="1" noChangeShapeType="1" noTextEdit="1"/>
            </p:cNvSpPr>
            <p:nvPr/>
          </p:nvSpPr>
          <p:spPr>
            <a:xfrm>
              <a:off x="8765370" y="2602468"/>
              <a:ext cx="412292" cy="369332"/>
            </a:xfrm>
            <a:prstGeom prst="rect">
              <a:avLst/>
            </a:prstGeom>
            <a:blipFill rotWithShape="0">
              <a:blip r:embed="rId6"/>
              <a:stretch>
                <a:fillRect/>
              </a:stretch>
            </a:blipFill>
          </p:spPr>
          <p:txBody>
            <a:bodyPr/>
            <a:lstStyle/>
            <a:p>
              <a:pPr>
                <a:defRPr/>
              </a:pPr>
              <a:r>
                <a:rPr lang="en-US">
                  <a:noFill/>
                </a:rPr>
                <a:t> </a:t>
              </a:r>
            </a:p>
          </p:txBody>
        </p:sp>
      </p:grpSp>
      <p:pic>
        <p:nvPicPr>
          <p:cNvPr id="737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5029200"/>
            <a:ext cx="7229475" cy="885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U-Turn Arrow 8">
            <a:extLst>
              <a:ext uri="{FF2B5EF4-FFF2-40B4-BE49-F238E27FC236}">
                <a16:creationId xmlns:a16="http://schemas.microsoft.com/office/drawing/2014/main" id="{AC47A23F-51E5-624A-84AE-015ED507BF08}"/>
              </a:ext>
            </a:extLst>
          </p:cNvPr>
          <p:cNvSpPr/>
          <p:nvPr/>
        </p:nvSpPr>
        <p:spPr>
          <a:xfrm>
            <a:off x="3483980" y="3515288"/>
            <a:ext cx="474562" cy="214312"/>
          </a:xfrm>
          <a:prstGeom prst="uturn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429ABE5-9BF8-7A40-8944-D0247527AC6F}"/>
              </a:ext>
            </a:extLst>
          </p:cNvPr>
          <p:cNvSpPr txBox="1"/>
          <p:nvPr/>
        </p:nvSpPr>
        <p:spPr>
          <a:xfrm>
            <a:off x="6026525" y="1879600"/>
            <a:ext cx="2869825" cy="369332"/>
          </a:xfrm>
          <a:prstGeom prst="rect">
            <a:avLst/>
          </a:prstGeom>
          <a:noFill/>
        </p:spPr>
        <p:txBody>
          <a:bodyPr wrap="none" rtlCol="0">
            <a:spAutoFit/>
          </a:bodyPr>
          <a:lstStyle/>
          <a:p>
            <a:r>
              <a:rPr lang="en-US" dirty="0"/>
              <a:t>// two membership matrixes</a:t>
            </a:r>
          </a:p>
        </p:txBody>
      </p:sp>
    </p:spTree>
    <p:extLst>
      <p:ext uri="{BB962C8B-B14F-4D97-AF65-F5344CB8AC3E}">
        <p14:creationId xmlns:p14="http://schemas.microsoft.com/office/powerpoint/2010/main" val="42236804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pPr eaLnBrk="1" fontAlgn="auto" hangingPunct="1">
              <a:spcAft>
                <a:spcPts val="0"/>
              </a:spcAft>
              <a:defRPr/>
            </a:pPr>
            <a:r>
              <a:rPr lang="en-US" altLang="ko-KR" dirty="0">
                <a:solidFill>
                  <a:schemeClr val="accent1">
                    <a:satMod val="150000"/>
                  </a:schemeClr>
                </a:solidFill>
              </a:rPr>
              <a:t>Predator-prey Communities</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F3458D74-839F-F34B-B0B0-3C97949AFC81}"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56</a:t>
            </a:fld>
            <a:endParaRPr lang="ko-KR" altLang="en-US">
              <a:solidFill>
                <a:schemeClr val="tx1">
                  <a:tint val="95000"/>
                </a:schemeClr>
              </a:solidFill>
              <a:latin typeface="Calibri" pitchFamily="34" charset="0"/>
              <a:ea typeface="+mn-ea"/>
              <a:cs typeface="Calibri" pitchFamily="34" charset="0"/>
            </a:endParaRP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628775"/>
            <a:ext cx="7154862" cy="452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8" name="AutoShape 2"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1682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29" name="AutoShape 4"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320675" y="79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pic>
        <p:nvPicPr>
          <p:cNvPr id="77830" name="Picture 8" descr="http://nathistoc.bio.uci.edu/Annelids/Nerei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5084763"/>
            <a:ext cx="973138"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31" name="Picture 12" descr="http://www.outdooralabama.com/fishing/images/Hogchoker925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650" y="1311275"/>
            <a:ext cx="1147763"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32" name="AutoShape 14"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473075" y="1603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33" name="AutoShape 16"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625475" y="3127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34" name="AutoShape 18"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777875" y="4651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35" name="AutoShape 20"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930275" y="6175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36" name="AutoShape 22"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1082675" y="7699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sp>
        <p:nvSpPr>
          <p:cNvPr id="77837" name="AutoShape 26"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p:cNvSpPr>
            <a:spLocks noChangeAspect="1" noChangeArrowheads="1"/>
          </p:cNvSpPr>
          <p:nvPr/>
        </p:nvSpPr>
        <p:spPr bwMode="auto">
          <a:xfrm>
            <a:off x="1235075" y="9223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pic>
        <p:nvPicPr>
          <p:cNvPr id="77838" name="Picture 28" descr="Click here and return to Popular Salt Water Species Home P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888" y="3044825"/>
            <a:ext cx="1647825" cy="74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39" name="AutoShape 30"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p:cNvSpPr>
            <a:spLocks noChangeAspect="1" noChangeArrowheads="1"/>
          </p:cNvSpPr>
          <p:nvPr/>
        </p:nvSpPr>
        <p:spPr bwMode="auto">
          <a:xfrm>
            <a:off x="1387475" y="10747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pic>
        <p:nvPicPr>
          <p:cNvPr id="77840" name="Picture 32" descr="http://sanibelseaschool.org/blog/wp-content/uploads/beautiful-menhaden-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5183188"/>
            <a:ext cx="1087438"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41" name="AutoShape 36"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p:cNvSpPr>
            <a:spLocks noChangeAspect="1" noChangeArrowheads="1"/>
          </p:cNvSpPr>
          <p:nvPr/>
        </p:nvSpPr>
        <p:spPr bwMode="auto">
          <a:xfrm>
            <a:off x="1539875" y="12271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endParaRPr lang="ko-KR" altLang="en-US">
              <a:cs typeface="HY엽서L" charset="0"/>
            </a:endParaRPr>
          </a:p>
        </p:txBody>
      </p:sp>
      <p:pic>
        <p:nvPicPr>
          <p:cNvPr id="77842" name="Picture 38" descr="http://upload.wikimedia.org/wikipedia/commons/6/66/White_Perch.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946275"/>
            <a:ext cx="987425" cy="50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43" name="Picture 10" descr="https://encrypted-tbn1.gstatic.com/images?q=tbn:ANd9GcSU6vsey9KPEwsx07fMY2vgG2fEe08c4TbHUITHgMPrtlSg1_Vu1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5949950"/>
            <a:ext cx="1290638" cy="76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3742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More Details at…</a:t>
            </a:r>
          </a:p>
        </p:txBody>
      </p:sp>
      <p:sp>
        <p:nvSpPr>
          <p:cNvPr id="78850" name="Content Placeholder 2"/>
          <p:cNvSpPr>
            <a:spLocks noGrp="1"/>
          </p:cNvSpPr>
          <p:nvPr>
            <p:ph idx="1"/>
          </p:nvPr>
        </p:nvSpPr>
        <p:spPr>
          <a:xfrm>
            <a:off x="457200" y="1759226"/>
            <a:ext cx="8229600" cy="3429000"/>
          </a:xfrm>
        </p:spPr>
        <p:txBody>
          <a:bodyPr>
            <a:normAutofit lnSpcReduction="10000"/>
          </a:bodyPr>
          <a:lstStyle/>
          <a:p>
            <a:pPr eaLnBrk="1" hangingPunct="1">
              <a:lnSpc>
                <a:spcPct val="80000"/>
              </a:lnSpc>
            </a:pPr>
            <a:r>
              <a:rPr lang="en-US" altLang="x-none" sz="2200" dirty="0">
                <a:latin typeface="Calibri" charset="0"/>
                <a:cs typeface="Calibri" charset="0"/>
                <a:hlinkClick r:id="rId2"/>
              </a:rPr>
              <a:t>Overlapping Community Detection at Scale: A Nonnegative Matrix Factorization Approach</a:t>
            </a:r>
            <a:r>
              <a:rPr lang="en-US" altLang="x-none" sz="2200" dirty="0">
                <a:latin typeface="Calibri" charset="0"/>
                <a:cs typeface="Calibri" charset="0"/>
              </a:rPr>
              <a:t> by J. Yang, J. </a:t>
            </a:r>
            <a:r>
              <a:rPr lang="en-US" altLang="x-none" sz="2200" dirty="0" err="1">
                <a:latin typeface="Calibri" charset="0"/>
                <a:cs typeface="Calibri" charset="0"/>
              </a:rPr>
              <a:t>Leskovec</a:t>
            </a:r>
            <a:r>
              <a:rPr lang="en-US" altLang="x-none" sz="2200" dirty="0">
                <a:latin typeface="Calibri" charset="0"/>
                <a:cs typeface="Calibri" charset="0"/>
              </a:rPr>
              <a:t>. </a:t>
            </a:r>
            <a:r>
              <a:rPr lang="en-US" altLang="x-none" sz="2200" i="1" dirty="0">
                <a:latin typeface="Calibri" charset="0"/>
                <a:cs typeface="Calibri" charset="0"/>
              </a:rPr>
              <a:t>ACM International Conference on Web Search and Data Mining (WSDM)</a:t>
            </a:r>
            <a:r>
              <a:rPr lang="en-US" altLang="x-none" sz="2200" dirty="0">
                <a:latin typeface="Calibri" charset="0"/>
                <a:cs typeface="Calibri" charset="0"/>
              </a:rPr>
              <a:t>, 2013.</a:t>
            </a:r>
          </a:p>
          <a:p>
            <a:pPr eaLnBrk="1" hangingPunct="1">
              <a:lnSpc>
                <a:spcPct val="80000"/>
              </a:lnSpc>
            </a:pPr>
            <a:endParaRPr lang="en-US" altLang="x-none" sz="2200" dirty="0">
              <a:latin typeface="Calibri" charset="0"/>
              <a:cs typeface="Calibri" charset="0"/>
              <a:hlinkClick r:id="" action="ppaction://noaction"/>
            </a:endParaRPr>
          </a:p>
          <a:p>
            <a:pPr eaLnBrk="1" hangingPunct="1">
              <a:lnSpc>
                <a:spcPct val="80000"/>
              </a:lnSpc>
            </a:pPr>
            <a:r>
              <a:rPr lang="en-US" altLang="x-none" sz="2200" dirty="0">
                <a:latin typeface="Calibri" charset="0"/>
                <a:cs typeface="Calibri" charset="0"/>
                <a:hlinkClick r:id="" action="ppaction://noaction"/>
              </a:rPr>
              <a:t>Detecting Cohesive and 2-mode Communities in Directed and Undirected Networks</a:t>
            </a:r>
            <a:r>
              <a:rPr lang="en-US" altLang="x-none" sz="2200" dirty="0">
                <a:latin typeface="Calibri" charset="0"/>
                <a:cs typeface="Calibri" charset="0"/>
              </a:rPr>
              <a:t> by J. Yang, J. </a:t>
            </a:r>
            <a:r>
              <a:rPr lang="en-US" altLang="x-none" sz="2200" dirty="0" err="1">
                <a:latin typeface="Calibri" charset="0"/>
                <a:cs typeface="Calibri" charset="0"/>
              </a:rPr>
              <a:t>McAuley</a:t>
            </a:r>
            <a:r>
              <a:rPr lang="en-US" altLang="x-none" sz="2200" dirty="0">
                <a:latin typeface="Calibri" charset="0"/>
                <a:cs typeface="Calibri" charset="0"/>
              </a:rPr>
              <a:t>, J. </a:t>
            </a:r>
            <a:r>
              <a:rPr lang="en-US" altLang="x-none" sz="2200" dirty="0" err="1">
                <a:latin typeface="Calibri" charset="0"/>
                <a:cs typeface="Calibri" charset="0"/>
              </a:rPr>
              <a:t>Leskovec</a:t>
            </a:r>
            <a:r>
              <a:rPr lang="en-US" altLang="x-none" sz="2200" dirty="0">
                <a:latin typeface="Calibri" charset="0"/>
                <a:cs typeface="Calibri" charset="0"/>
              </a:rPr>
              <a:t>. </a:t>
            </a:r>
            <a:r>
              <a:rPr lang="en-US" altLang="x-none" sz="2200" i="1" dirty="0">
                <a:latin typeface="Calibri" charset="0"/>
                <a:cs typeface="Calibri" charset="0"/>
              </a:rPr>
              <a:t>ACM International Conference on Web Search and Data Mining (WSDM)</a:t>
            </a:r>
            <a:r>
              <a:rPr lang="en-US" altLang="x-none" sz="2200" dirty="0">
                <a:latin typeface="Calibri" charset="0"/>
                <a:cs typeface="Calibri" charset="0"/>
              </a:rPr>
              <a:t>, 2014.</a:t>
            </a:r>
          </a:p>
          <a:p>
            <a:pPr eaLnBrk="1" hangingPunct="1">
              <a:lnSpc>
                <a:spcPct val="80000"/>
              </a:lnSpc>
            </a:pPr>
            <a:endParaRPr lang="en-US" altLang="x-none" sz="2200" dirty="0">
              <a:latin typeface="Calibri" charset="0"/>
              <a:cs typeface="Calibri" charset="0"/>
            </a:endParaRPr>
          </a:p>
          <a:p>
            <a:pPr eaLnBrk="1" hangingPunct="1">
              <a:lnSpc>
                <a:spcPct val="80000"/>
              </a:lnSpc>
            </a:pPr>
            <a:r>
              <a:rPr lang="en-US" altLang="x-none" sz="2200" dirty="0">
                <a:latin typeface="Calibri" charset="0"/>
                <a:cs typeface="Calibri" charset="0"/>
                <a:hlinkClick r:id="rId3"/>
              </a:rPr>
              <a:t>Community Detection in Networks with Node Attributes</a:t>
            </a:r>
            <a:r>
              <a:rPr lang="en-US" altLang="x-none" sz="2200" dirty="0">
                <a:latin typeface="Calibri" charset="0"/>
                <a:cs typeface="Calibri" charset="0"/>
              </a:rPr>
              <a:t> by J. Yang, J. </a:t>
            </a:r>
            <a:r>
              <a:rPr lang="en-US" altLang="x-none" sz="2200" dirty="0" err="1">
                <a:latin typeface="Calibri" charset="0"/>
                <a:cs typeface="Calibri" charset="0"/>
              </a:rPr>
              <a:t>McAuley</a:t>
            </a:r>
            <a:r>
              <a:rPr lang="en-US" altLang="x-none" sz="2200" dirty="0">
                <a:latin typeface="Calibri" charset="0"/>
                <a:cs typeface="Calibri" charset="0"/>
              </a:rPr>
              <a:t>, J. </a:t>
            </a:r>
            <a:r>
              <a:rPr lang="en-US" altLang="x-none" sz="2200" dirty="0" err="1">
                <a:latin typeface="Calibri" charset="0"/>
                <a:cs typeface="Calibri" charset="0"/>
              </a:rPr>
              <a:t>Leskovec</a:t>
            </a:r>
            <a:r>
              <a:rPr lang="en-US" altLang="x-none" sz="2200" dirty="0">
                <a:latin typeface="Calibri" charset="0"/>
                <a:cs typeface="Calibri" charset="0"/>
              </a:rPr>
              <a:t>. </a:t>
            </a:r>
            <a:r>
              <a:rPr lang="en-US" altLang="x-none" sz="2200" i="1" dirty="0">
                <a:latin typeface="Calibri" charset="0"/>
                <a:cs typeface="Calibri" charset="0"/>
              </a:rPr>
              <a:t>IEEE International Conference On Data Mining (ICDM)</a:t>
            </a:r>
            <a:r>
              <a:rPr lang="en-US" altLang="x-none" sz="2200" dirty="0">
                <a:latin typeface="Calibri" charset="0"/>
                <a:cs typeface="Calibri" charset="0"/>
              </a:rPr>
              <a:t>, 2013.</a:t>
            </a:r>
          </a:p>
          <a:p>
            <a:pPr eaLnBrk="1" hangingPunct="1">
              <a:lnSpc>
                <a:spcPct val="80000"/>
              </a:lnSpc>
            </a:pPr>
            <a:endParaRPr lang="en-US" altLang="x-none" sz="2200" dirty="0">
              <a:latin typeface="Calibri" charset="0"/>
              <a:cs typeface="Calibri" charset="0"/>
            </a:endParaRPr>
          </a:p>
          <a:p>
            <a:pPr eaLnBrk="1" hangingPunct="1">
              <a:lnSpc>
                <a:spcPct val="80000"/>
              </a:lnSpc>
            </a:pPr>
            <a:endParaRPr lang="en-US" altLang="x-none" sz="2200" dirty="0">
              <a:latin typeface="Calibri" charset="0"/>
              <a:cs typeface="Calibri" charset="0"/>
            </a:endParaRPr>
          </a:p>
        </p:txBody>
      </p:sp>
      <p:sp>
        <p:nvSpPr>
          <p:cNvPr id="7885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EC3F21F5-963A-FA45-B94F-92D812AD23F5}" type="slidenum">
              <a:rPr lang="en-US" altLang="x-none">
                <a:solidFill>
                  <a:srgbClr val="3F3F3F"/>
                </a:solidFill>
                <a:latin typeface="Calibri" charset="0"/>
              </a:rPr>
              <a:pPr/>
              <a:t>57</a:t>
            </a:fld>
            <a:endParaRPr lang="en-US" altLang="x-none">
              <a:solidFill>
                <a:srgbClr val="3F3F3F"/>
              </a:solidFill>
              <a:latin typeface="Calibri" charset="0"/>
            </a:endParaRPr>
          </a:p>
        </p:txBody>
      </p:sp>
    </p:spTree>
    <p:extLst>
      <p:ext uri="{BB962C8B-B14F-4D97-AF65-F5344CB8AC3E}">
        <p14:creationId xmlns:p14="http://schemas.microsoft.com/office/powerpoint/2010/main" val="338037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Facebook Network</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A89C103D-7416-834E-8E57-1A68455A189A}"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6</a:t>
            </a:fld>
            <a:endParaRPr lang="ko-KR" altLang="en-US">
              <a:solidFill>
                <a:schemeClr val="tx1">
                  <a:tint val="95000"/>
                </a:schemeClr>
              </a:solidFill>
              <a:latin typeface="Calibri" pitchFamily="34" charset="0"/>
              <a:ea typeface="+mn-ea"/>
              <a:cs typeface="Calibri" pitchFamily="34" charset="0"/>
            </a:endParaRP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00113" y="1268413"/>
            <a:ext cx="6335712" cy="5559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모서리가 둥근 사각형 설명선 6"/>
          <p:cNvSpPr/>
          <p:nvPr/>
        </p:nvSpPr>
        <p:spPr>
          <a:xfrm>
            <a:off x="5562600" y="1344613"/>
            <a:ext cx="3473450" cy="1398587"/>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r>
              <a:rPr lang="en-US" altLang="ko-KR" sz="2800" b="1" dirty="0">
                <a:solidFill>
                  <a:schemeClr val="bg1"/>
                </a:solidFill>
              </a:rPr>
              <a:t>Can we identify social communities?</a:t>
            </a:r>
            <a:endParaRPr lang="ko-KR" altLang="en-US" sz="2800" b="1" dirty="0">
              <a:solidFill>
                <a:schemeClr val="bg1"/>
              </a:solidFill>
            </a:endParaRPr>
          </a:p>
        </p:txBody>
      </p:sp>
      <p:sp>
        <p:nvSpPr>
          <p:cNvPr id="24581" name="TextBox 7"/>
          <p:cNvSpPr txBox="1">
            <a:spLocks noChangeArrowheads="1"/>
          </p:cNvSpPr>
          <p:nvPr/>
        </p:nvSpPr>
        <p:spPr bwMode="auto">
          <a:xfrm>
            <a:off x="5867400" y="6027738"/>
            <a:ext cx="32766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Facebook Users</a:t>
            </a:r>
          </a:p>
          <a:p>
            <a:pPr eaLnBrk="1" hangingPunct="1"/>
            <a:r>
              <a:rPr lang="en-US" altLang="ko-KR" sz="2400" b="1">
                <a:cs typeface="HY엽서L" charset="0"/>
              </a:rPr>
              <a:t>Edges: Friendships</a:t>
            </a:r>
            <a:endParaRPr lang="ko-KR" altLang="en-US" sz="2400" b="1">
              <a:cs typeface="HY엽서L" charset="0"/>
            </a:endParaRPr>
          </a:p>
        </p:txBody>
      </p:sp>
    </p:spTree>
    <p:extLst>
      <p:ext uri="{BB962C8B-B14F-4D97-AF65-F5344CB8AC3E}">
        <p14:creationId xmlns:p14="http://schemas.microsoft.com/office/powerpoint/2010/main" val="3718714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eaLnBrk="1" fontAlgn="auto" hangingPunct="1">
              <a:spcAft>
                <a:spcPts val="0"/>
              </a:spcAft>
              <a:defRPr/>
            </a:pPr>
            <a:r>
              <a:rPr lang="en-US" altLang="ko-KR" dirty="0">
                <a:solidFill>
                  <a:schemeClr val="accent1">
                    <a:satMod val="150000"/>
                  </a:schemeClr>
                </a:solidFill>
              </a:rPr>
              <a:t>Facebook Network</a:t>
            </a:r>
            <a:endParaRPr lang="ko-KR" altLang="en-US" dirty="0">
              <a:solidFill>
                <a:schemeClr val="accent1">
                  <a:satMod val="150000"/>
                </a:schemeClr>
              </a:solidFill>
            </a:endParaRPr>
          </a:p>
        </p:txBody>
      </p:sp>
      <p:sp>
        <p:nvSpPr>
          <p:cNvPr id="4" name="슬라이드 번호 개체 틀 3"/>
          <p:cNvSpPr>
            <a:spLocks noGrp="1"/>
          </p:cNvSpPr>
          <p:nvPr>
            <p:ph type="sldNum" sz="quarter" idx="12"/>
          </p:nvPr>
        </p:nvSpPr>
        <p:spPr/>
        <p:txBody>
          <a:bodyPr rtlCol="0"/>
          <a:lstStyle/>
          <a:p>
            <a:pPr fontAlgn="auto">
              <a:spcBef>
                <a:spcPts val="0"/>
              </a:spcBef>
              <a:spcAft>
                <a:spcPts val="0"/>
              </a:spcAft>
              <a:defRPr/>
            </a:pPr>
            <a:fld id="{8DB74A6D-D90A-9549-A557-53174368DAC4}"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7</a:t>
            </a:fld>
            <a:endParaRPr lang="ko-KR" altLang="en-US">
              <a:solidFill>
                <a:schemeClr val="tx1">
                  <a:tint val="95000"/>
                </a:schemeClr>
              </a:solidFill>
              <a:latin typeface="Calibri" pitchFamily="34" charset="0"/>
              <a:ea typeface="+mn-ea"/>
              <a:cs typeface="Calibri" pitchFamily="34" charset="0"/>
            </a:endParaRP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1371600"/>
            <a:ext cx="6948487" cy="4708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15875" y="2498725"/>
            <a:ext cx="2028825" cy="709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rgbClr val="00B050"/>
                </a:solidFill>
                <a:latin typeface="Arial" pitchFamily="34" charset="0"/>
                <a:cs typeface="Arial" pitchFamily="34" charset="0"/>
              </a:rPr>
              <a:t>High school</a:t>
            </a:r>
            <a:endParaRPr lang="ko-KR" altLang="en-US" sz="2400" dirty="0">
              <a:solidFill>
                <a:srgbClr val="00B050"/>
              </a:solidFill>
              <a:latin typeface="Arial" pitchFamily="34" charset="0"/>
              <a:cs typeface="Arial" pitchFamily="34" charset="0"/>
            </a:endParaRPr>
          </a:p>
        </p:txBody>
      </p:sp>
      <p:sp>
        <p:nvSpPr>
          <p:cNvPr id="7" name="TextBox 6"/>
          <p:cNvSpPr txBox="1"/>
          <p:nvPr/>
        </p:nvSpPr>
        <p:spPr>
          <a:xfrm>
            <a:off x="7099300" y="2643188"/>
            <a:ext cx="2030413" cy="709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fontScale="92500" lnSpcReduction="10000"/>
          </a:bodyPr>
          <a:lstStyle/>
          <a:p>
            <a:pPr eaLnBrk="1" fontAlgn="auto" hangingPunct="1">
              <a:spcBef>
                <a:spcPts val="0"/>
              </a:spcBef>
              <a:spcAft>
                <a:spcPts val="0"/>
              </a:spcAft>
              <a:defRPr/>
            </a:pPr>
            <a:r>
              <a:rPr lang="en-US" altLang="ko-KR" sz="2400" dirty="0">
                <a:solidFill>
                  <a:schemeClr val="accent1">
                    <a:lumMod val="75000"/>
                  </a:schemeClr>
                </a:solidFill>
                <a:latin typeface="Arial" pitchFamily="34" charset="0"/>
                <a:cs typeface="Arial" pitchFamily="34" charset="0"/>
              </a:rPr>
              <a:t>Summer</a:t>
            </a:r>
            <a:br>
              <a:rPr lang="en-US" altLang="ko-KR" sz="2400" dirty="0">
                <a:solidFill>
                  <a:schemeClr val="accent1">
                    <a:lumMod val="75000"/>
                  </a:schemeClr>
                </a:solidFill>
                <a:latin typeface="Arial" pitchFamily="34" charset="0"/>
                <a:cs typeface="Arial" pitchFamily="34" charset="0"/>
              </a:rPr>
            </a:br>
            <a:r>
              <a:rPr lang="en-US" altLang="ko-KR" sz="2400" dirty="0">
                <a:solidFill>
                  <a:schemeClr val="accent1">
                    <a:lumMod val="75000"/>
                  </a:schemeClr>
                </a:solidFill>
                <a:latin typeface="Arial" pitchFamily="34" charset="0"/>
                <a:cs typeface="Arial" pitchFamily="34" charset="0"/>
              </a:rPr>
              <a:t>internship</a:t>
            </a:r>
            <a:endParaRPr lang="ko-KR" altLang="en-US" sz="2400" dirty="0">
              <a:solidFill>
                <a:schemeClr val="accent1">
                  <a:lumMod val="75000"/>
                </a:schemeClr>
              </a:solidFill>
              <a:latin typeface="Arial" pitchFamily="34" charset="0"/>
              <a:cs typeface="Arial" pitchFamily="34" charset="0"/>
            </a:endParaRPr>
          </a:p>
        </p:txBody>
      </p:sp>
      <p:sp>
        <p:nvSpPr>
          <p:cNvPr id="8" name="TextBox 7"/>
          <p:cNvSpPr txBox="1"/>
          <p:nvPr/>
        </p:nvSpPr>
        <p:spPr>
          <a:xfrm>
            <a:off x="160338" y="4251325"/>
            <a:ext cx="2490787"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rgbClr val="FF0000"/>
                </a:solidFill>
                <a:latin typeface="Arial" pitchFamily="34" charset="0"/>
                <a:cs typeface="Arial" pitchFamily="34" charset="0"/>
              </a:rPr>
              <a:t>Stanford (Squash)</a:t>
            </a:r>
            <a:endParaRPr lang="ko-KR" altLang="en-US" sz="2400" dirty="0">
              <a:solidFill>
                <a:srgbClr val="FF0000"/>
              </a:solidFill>
              <a:latin typeface="Arial" pitchFamily="34" charset="0"/>
              <a:cs typeface="Arial" pitchFamily="34" charset="0"/>
            </a:endParaRPr>
          </a:p>
        </p:txBody>
      </p:sp>
      <p:sp>
        <p:nvSpPr>
          <p:cNvPr id="9" name="TextBox 8"/>
          <p:cNvSpPr txBox="1"/>
          <p:nvPr/>
        </p:nvSpPr>
        <p:spPr>
          <a:xfrm>
            <a:off x="6084888" y="3770313"/>
            <a:ext cx="2936875" cy="7096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eaLnBrk="1" fontAlgn="auto" hangingPunct="1">
              <a:spcBef>
                <a:spcPts val="0"/>
              </a:spcBef>
              <a:spcAft>
                <a:spcPts val="0"/>
              </a:spcAft>
              <a:defRPr/>
            </a:pPr>
            <a:r>
              <a:rPr lang="en-US" altLang="ko-KR" sz="2400" dirty="0">
                <a:solidFill>
                  <a:srgbClr val="996633"/>
                </a:solidFill>
                <a:latin typeface="Arial" pitchFamily="34" charset="0"/>
                <a:cs typeface="Arial" pitchFamily="34" charset="0"/>
              </a:rPr>
              <a:t>Stanford (Basketball)</a:t>
            </a:r>
            <a:endParaRPr lang="ko-KR" altLang="en-US" sz="2400" dirty="0">
              <a:solidFill>
                <a:srgbClr val="996633"/>
              </a:solidFill>
              <a:latin typeface="Arial" pitchFamily="34" charset="0"/>
              <a:cs typeface="Arial" pitchFamily="34" charset="0"/>
            </a:endParaRPr>
          </a:p>
        </p:txBody>
      </p:sp>
      <p:sp>
        <p:nvSpPr>
          <p:cNvPr id="11" name="TextBox 10"/>
          <p:cNvSpPr txBox="1"/>
          <p:nvPr/>
        </p:nvSpPr>
        <p:spPr>
          <a:xfrm>
            <a:off x="2357438" y="1295400"/>
            <a:ext cx="3205162" cy="5238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algn="ctr" eaLnBrk="1" fontAlgn="auto" hangingPunct="1">
              <a:spcBef>
                <a:spcPts val="0"/>
              </a:spcBef>
              <a:spcAft>
                <a:spcPts val="0"/>
              </a:spcAft>
              <a:defRPr/>
            </a:pPr>
            <a:r>
              <a:rPr lang="en-US" altLang="ko-KR" sz="2800" b="1" dirty="0"/>
              <a:t>Social communities</a:t>
            </a:r>
            <a:endParaRPr lang="ko-KR" altLang="en-US" sz="2800" b="1" dirty="0"/>
          </a:p>
        </p:txBody>
      </p:sp>
      <p:cxnSp>
        <p:nvCxnSpPr>
          <p:cNvPr id="15" name="직선 화살표 연결선 14"/>
          <p:cNvCxnSpPr/>
          <p:nvPr/>
        </p:nvCxnSpPr>
        <p:spPr>
          <a:xfrm>
            <a:off x="4618038" y="1836738"/>
            <a:ext cx="563562"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25610" name="TextBox 12"/>
          <p:cNvSpPr txBox="1">
            <a:spLocks noChangeArrowheads="1"/>
          </p:cNvSpPr>
          <p:nvPr/>
        </p:nvSpPr>
        <p:spPr bwMode="auto">
          <a:xfrm>
            <a:off x="5867400" y="6027738"/>
            <a:ext cx="32766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Nodes: Facebook Users</a:t>
            </a:r>
          </a:p>
          <a:p>
            <a:pPr eaLnBrk="1" hangingPunct="1"/>
            <a:r>
              <a:rPr lang="en-US" altLang="ko-KR" sz="2400" b="1">
                <a:cs typeface="HY엽서L" charset="0"/>
              </a:rPr>
              <a:t>Edges: Friendships</a:t>
            </a:r>
            <a:endParaRPr lang="ko-KR" altLang="en-US" sz="2400" b="1">
              <a:cs typeface="HY엽서L" charset="0"/>
            </a:endParaRPr>
          </a:p>
        </p:txBody>
      </p:sp>
    </p:spTree>
    <p:extLst>
      <p:ext uri="{BB962C8B-B14F-4D97-AF65-F5344CB8AC3E}">
        <p14:creationId xmlns:p14="http://schemas.microsoft.com/office/powerpoint/2010/main" val="150035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rPr>
              <a:t>Overlapping Communities</a:t>
            </a:r>
          </a:p>
        </p:txBody>
      </p:sp>
      <p:sp>
        <p:nvSpPr>
          <p:cNvPr id="26626" name="Content Placeholder 2"/>
          <p:cNvSpPr>
            <a:spLocks noGrp="1"/>
          </p:cNvSpPr>
          <p:nvPr>
            <p:ph idx="1"/>
          </p:nvPr>
        </p:nvSpPr>
        <p:spPr>
          <a:xfrm>
            <a:off x="457200" y="1295400"/>
            <a:ext cx="8534400" cy="5257800"/>
          </a:xfrm>
        </p:spPr>
        <p:txBody>
          <a:bodyPr/>
          <a:lstStyle/>
          <a:p>
            <a:pPr eaLnBrk="1" hangingPunct="1"/>
            <a:r>
              <a:rPr lang="en-US" altLang="x-none" b="1">
                <a:solidFill>
                  <a:srgbClr val="0000FF"/>
                </a:solidFill>
                <a:latin typeface="Calibri" charset="0"/>
                <a:cs typeface="Calibri" charset="0"/>
              </a:rPr>
              <a:t>Non-overlapping vs. overlapping  communities</a:t>
            </a:r>
          </a:p>
        </p:txBody>
      </p:sp>
      <p:sp>
        <p:nvSpPr>
          <p:cNvPr id="2662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fld id="{6C2D0ABB-4D71-4349-BAED-B7E4BC07AE2B}" type="slidenum">
              <a:rPr lang="en-US" altLang="x-none">
                <a:solidFill>
                  <a:srgbClr val="3F3F3F"/>
                </a:solidFill>
                <a:latin typeface="Calibri" charset="0"/>
              </a:rPr>
              <a:pPr/>
              <a:t>8</a:t>
            </a:fld>
            <a:endParaRPr lang="en-US" altLang="x-none">
              <a:solidFill>
                <a:srgbClr val="3F3F3F"/>
              </a:solidFill>
              <a:latin typeface="Calibri" charset="0"/>
            </a:endParaRPr>
          </a:p>
        </p:txBody>
      </p:sp>
      <p:pic>
        <p:nvPicPr>
          <p:cNvPr id="266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46300"/>
            <a:ext cx="4132263"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0" name="Picture 2" descr="File:Illustration of overlapping communit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133600"/>
            <a:ext cx="3810000" cy="420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4035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6200"/>
            <a:ext cx="9144000" cy="987552"/>
          </a:xfrm>
        </p:spPr>
        <p:txBody>
          <a:bodyPr/>
          <a:lstStyle/>
          <a:p>
            <a:pPr eaLnBrk="1" fontAlgn="auto" hangingPunct="1">
              <a:spcAft>
                <a:spcPts val="0"/>
              </a:spcAft>
              <a:defRPr/>
            </a:pPr>
            <a:r>
              <a:rPr lang="en-US" altLang="ko-KR" sz="5200" dirty="0">
                <a:solidFill>
                  <a:schemeClr val="accent1">
                    <a:satMod val="150000"/>
                  </a:schemeClr>
                </a:solidFill>
              </a:rPr>
              <a:t>Non-overlapping Communities</a:t>
            </a:r>
            <a:endParaRPr lang="ko-KR" altLang="en-US" sz="5200" dirty="0">
              <a:solidFill>
                <a:schemeClr val="accent1">
                  <a:satMod val="150000"/>
                </a:schemeClr>
              </a:solidFill>
            </a:endParaRPr>
          </a:p>
        </p:txBody>
      </p:sp>
      <p:pic>
        <p:nvPicPr>
          <p:cNvPr id="27650" name="Picture 3" descr="D:\research\paper\2012\jaewon-agmfit\FIG\non_overlapping.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514600"/>
            <a:ext cx="401955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rtlCol="0"/>
          <a:lstStyle/>
          <a:p>
            <a:pPr fontAlgn="auto">
              <a:spcBef>
                <a:spcPts val="0"/>
              </a:spcBef>
              <a:spcAft>
                <a:spcPts val="0"/>
              </a:spcAft>
              <a:defRPr/>
            </a:pPr>
            <a:fld id="{30E1551C-1FBC-7F42-A7E8-5AD39358FBAD}" type="slidenum">
              <a:rPr lang="ko-KR" altLang="en-US">
                <a:solidFill>
                  <a:schemeClr val="tx1">
                    <a:tint val="95000"/>
                  </a:schemeClr>
                </a:solidFill>
                <a:latin typeface="Calibri" pitchFamily="34" charset="0"/>
                <a:ea typeface="+mn-ea"/>
                <a:cs typeface="Calibri" pitchFamily="34" charset="0"/>
              </a:rPr>
              <a:pPr fontAlgn="auto">
                <a:spcBef>
                  <a:spcPts val="0"/>
                </a:spcBef>
                <a:spcAft>
                  <a:spcPts val="0"/>
                </a:spcAft>
                <a:defRPr/>
              </a:pPr>
              <a:t>9</a:t>
            </a:fld>
            <a:endParaRPr lang="ko-KR" altLang="en-US">
              <a:solidFill>
                <a:schemeClr val="tx1">
                  <a:tint val="95000"/>
                </a:schemeClr>
              </a:solidFill>
              <a:latin typeface="Calibri" pitchFamily="34" charset="0"/>
              <a:ea typeface="+mn-ea"/>
              <a:cs typeface="Calibri" pitchFamily="34" charset="0"/>
            </a:endParaRPr>
          </a:p>
        </p:txBody>
      </p:sp>
      <p:sp>
        <p:nvSpPr>
          <p:cNvPr id="27652" name="TextBox 6"/>
          <p:cNvSpPr txBox="1">
            <a:spLocks noChangeArrowheads="1"/>
          </p:cNvSpPr>
          <p:nvPr/>
        </p:nvSpPr>
        <p:spPr bwMode="auto">
          <a:xfrm>
            <a:off x="1924050" y="5067300"/>
            <a:ext cx="13493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Network</a:t>
            </a:r>
            <a:endParaRPr lang="ko-KR" altLang="en-US" sz="2400" b="1">
              <a:cs typeface="HY엽서L" charset="0"/>
            </a:endParaRPr>
          </a:p>
        </p:txBody>
      </p:sp>
      <p:sp>
        <p:nvSpPr>
          <p:cNvPr id="27653" name="TextBox 7"/>
          <p:cNvSpPr txBox="1">
            <a:spLocks noChangeArrowheads="1"/>
          </p:cNvSpPr>
          <p:nvPr/>
        </p:nvSpPr>
        <p:spPr bwMode="auto">
          <a:xfrm>
            <a:off x="5334000" y="4948238"/>
            <a:ext cx="253047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ko-KR" sz="2400" b="1">
                <a:cs typeface="HY엽서L" charset="0"/>
              </a:rPr>
              <a:t>Adjacency matrix</a:t>
            </a:r>
            <a:endParaRPr lang="ko-KR" altLang="en-US" sz="2400" b="1">
              <a:cs typeface="HY엽서L" charset="0"/>
            </a:endParaRPr>
          </a:p>
        </p:txBody>
      </p:sp>
      <p:pic>
        <p:nvPicPr>
          <p:cNvPr id="27654" name="Picture 2" descr="D:\research\paper\2012\jaewon-agmfit\FIG\overlap_STB.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2540000"/>
            <a:ext cx="2363788" cy="2408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55" name="Group 25"/>
          <p:cNvGrpSpPr>
            <a:grpSpLocks/>
          </p:cNvGrpSpPr>
          <p:nvPr/>
        </p:nvGrpSpPr>
        <p:grpSpPr bwMode="auto">
          <a:xfrm>
            <a:off x="5553075" y="2438400"/>
            <a:ext cx="2354263" cy="123825"/>
            <a:chOff x="5220073" y="3853428"/>
            <a:chExt cx="2898039" cy="157760"/>
          </a:xfrm>
        </p:grpSpPr>
        <p:sp>
          <p:nvSpPr>
            <p:cNvPr id="11" name="Rounded Rectangle 23"/>
            <p:cNvSpPr/>
            <p:nvPr/>
          </p:nvSpPr>
          <p:spPr>
            <a:xfrm>
              <a:off x="6156122" y="3853428"/>
              <a:ext cx="1944401" cy="143603"/>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ounded Rectangle 22"/>
            <p:cNvSpPr/>
            <p:nvPr/>
          </p:nvSpPr>
          <p:spPr>
            <a:xfrm>
              <a:off x="5220073" y="3853428"/>
              <a:ext cx="1428501" cy="157760"/>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9"/>
            <p:cNvSpPr/>
            <p:nvPr/>
          </p:nvSpPr>
          <p:spPr>
            <a:xfrm>
              <a:off x="5259156"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Oval 10"/>
            <p:cNvSpPr/>
            <p:nvPr/>
          </p:nvSpPr>
          <p:spPr>
            <a:xfrm>
              <a:off x="5501474"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Oval 11"/>
            <p:cNvSpPr/>
            <p:nvPr/>
          </p:nvSpPr>
          <p:spPr>
            <a:xfrm>
              <a:off x="5743791"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Oval 12"/>
            <p:cNvSpPr/>
            <p:nvPr/>
          </p:nvSpPr>
          <p:spPr>
            <a:xfrm>
              <a:off x="5986109"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3"/>
            <p:cNvSpPr/>
            <p:nvPr/>
          </p:nvSpPr>
          <p:spPr>
            <a:xfrm>
              <a:off x="6226473"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4"/>
            <p:cNvSpPr/>
            <p:nvPr/>
          </p:nvSpPr>
          <p:spPr>
            <a:xfrm>
              <a:off x="6468790"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5"/>
            <p:cNvSpPr/>
            <p:nvPr/>
          </p:nvSpPr>
          <p:spPr>
            <a:xfrm>
              <a:off x="6711108"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16"/>
            <p:cNvSpPr/>
            <p:nvPr/>
          </p:nvSpPr>
          <p:spPr>
            <a:xfrm>
              <a:off x="6953425"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17"/>
            <p:cNvSpPr/>
            <p:nvPr/>
          </p:nvSpPr>
          <p:spPr>
            <a:xfrm>
              <a:off x="7770269"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18"/>
            <p:cNvSpPr/>
            <p:nvPr/>
          </p:nvSpPr>
          <p:spPr>
            <a:xfrm>
              <a:off x="7514272"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19"/>
            <p:cNvSpPr/>
            <p:nvPr/>
          </p:nvSpPr>
          <p:spPr>
            <a:xfrm>
              <a:off x="7236779"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0"/>
            <p:cNvSpPr/>
            <p:nvPr/>
          </p:nvSpPr>
          <p:spPr>
            <a:xfrm>
              <a:off x="8012587" y="3861518"/>
              <a:ext cx="105525" cy="105173"/>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7656" name="TextBox 25"/>
          <p:cNvSpPr txBox="1">
            <a:spLocks noChangeArrowheads="1"/>
          </p:cNvSpPr>
          <p:nvPr/>
        </p:nvSpPr>
        <p:spPr bwMode="auto">
          <a:xfrm>
            <a:off x="6359525" y="2057400"/>
            <a:ext cx="10207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Nodes</a:t>
            </a:r>
          </a:p>
        </p:txBody>
      </p:sp>
      <p:grpSp>
        <p:nvGrpSpPr>
          <p:cNvPr id="27657" name="Group 25"/>
          <p:cNvGrpSpPr>
            <a:grpSpLocks/>
          </p:cNvGrpSpPr>
          <p:nvPr/>
        </p:nvGrpSpPr>
        <p:grpSpPr bwMode="auto">
          <a:xfrm rot="5400000">
            <a:off x="4272756" y="3686969"/>
            <a:ext cx="2384425" cy="122238"/>
            <a:chOff x="5220073" y="3853428"/>
            <a:chExt cx="2898039" cy="157760"/>
          </a:xfrm>
        </p:grpSpPr>
        <p:sp>
          <p:nvSpPr>
            <p:cNvPr id="28" name="Rounded Rectangle 23"/>
            <p:cNvSpPr/>
            <p:nvPr/>
          </p:nvSpPr>
          <p:spPr>
            <a:xfrm>
              <a:off x="6151998" y="3853427"/>
              <a:ext cx="1944889" cy="143418"/>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ounded Rectangle 22"/>
            <p:cNvSpPr/>
            <p:nvPr/>
          </p:nvSpPr>
          <p:spPr>
            <a:xfrm>
              <a:off x="5216213" y="3857525"/>
              <a:ext cx="1427796" cy="157760"/>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9"/>
            <p:cNvSpPr/>
            <p:nvPr/>
          </p:nvSpPr>
          <p:spPr>
            <a:xfrm>
              <a:off x="5254803" y="3865720"/>
              <a:ext cx="106121"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10"/>
            <p:cNvSpPr/>
            <p:nvPr/>
          </p:nvSpPr>
          <p:spPr>
            <a:xfrm>
              <a:off x="5495984" y="3865720"/>
              <a:ext cx="106119"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11"/>
            <p:cNvSpPr/>
            <p:nvPr/>
          </p:nvSpPr>
          <p:spPr>
            <a:xfrm>
              <a:off x="5739095" y="3865720"/>
              <a:ext cx="106119"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12"/>
            <p:cNvSpPr/>
            <p:nvPr/>
          </p:nvSpPr>
          <p:spPr>
            <a:xfrm>
              <a:off x="5982207" y="3865720"/>
              <a:ext cx="104190"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Oval 13"/>
            <p:cNvSpPr/>
            <p:nvPr/>
          </p:nvSpPr>
          <p:spPr>
            <a:xfrm>
              <a:off x="6223388" y="3865720"/>
              <a:ext cx="106121"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14"/>
            <p:cNvSpPr/>
            <p:nvPr/>
          </p:nvSpPr>
          <p:spPr>
            <a:xfrm>
              <a:off x="6466499" y="3865720"/>
              <a:ext cx="104190"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15"/>
            <p:cNvSpPr/>
            <p:nvPr/>
          </p:nvSpPr>
          <p:spPr>
            <a:xfrm>
              <a:off x="6707681" y="3865720"/>
              <a:ext cx="106119"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16"/>
            <p:cNvSpPr/>
            <p:nvPr/>
          </p:nvSpPr>
          <p:spPr>
            <a:xfrm>
              <a:off x="6950793" y="3865720"/>
              <a:ext cx="104190"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Oval 17"/>
            <p:cNvSpPr/>
            <p:nvPr/>
          </p:nvSpPr>
          <p:spPr>
            <a:xfrm>
              <a:off x="7766951" y="3865720"/>
              <a:ext cx="104190"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18"/>
            <p:cNvSpPr/>
            <p:nvPr/>
          </p:nvSpPr>
          <p:spPr>
            <a:xfrm>
              <a:off x="7510334" y="3865720"/>
              <a:ext cx="106119"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19"/>
            <p:cNvSpPr/>
            <p:nvPr/>
          </p:nvSpPr>
          <p:spPr>
            <a:xfrm>
              <a:off x="7234422" y="3865720"/>
              <a:ext cx="104190"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20"/>
            <p:cNvSpPr/>
            <p:nvPr/>
          </p:nvSpPr>
          <p:spPr>
            <a:xfrm>
              <a:off x="8008133" y="3865720"/>
              <a:ext cx="106119" cy="104491"/>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7658" name="TextBox 41"/>
          <p:cNvSpPr txBox="1">
            <a:spLocks noChangeArrowheads="1"/>
          </p:cNvSpPr>
          <p:nvPr/>
        </p:nvSpPr>
        <p:spPr bwMode="auto">
          <a:xfrm rot="-5400000">
            <a:off x="4666457" y="3645694"/>
            <a:ext cx="10334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defRPr>
            </a:lvl1pPr>
            <a:lvl2pPr marL="742950" indent="-285750">
              <a:defRPr>
                <a:solidFill>
                  <a:schemeClr val="tx1"/>
                </a:solidFill>
                <a:latin typeface="Corbel" charset="0"/>
              </a:defRPr>
            </a:lvl2pPr>
            <a:lvl3pPr marL="1143000" indent="-228600">
              <a:defRPr>
                <a:solidFill>
                  <a:schemeClr val="tx1"/>
                </a:solidFill>
                <a:latin typeface="Corbel" charset="0"/>
              </a:defRPr>
            </a:lvl3pPr>
            <a:lvl4pPr marL="1600200" indent="-228600">
              <a:defRPr>
                <a:solidFill>
                  <a:schemeClr val="tx1"/>
                </a:solidFill>
                <a:latin typeface="Corbel" charset="0"/>
              </a:defRPr>
            </a:lvl4pPr>
            <a:lvl5pPr marL="2057400" indent="-228600">
              <a:defRPr>
                <a:solidFill>
                  <a:schemeClr val="tx1"/>
                </a:solidFill>
                <a:latin typeface="Corbel" charset="0"/>
              </a:defRPr>
            </a:lvl5pPr>
            <a:lvl6pPr marL="2514600" indent="-228600" eaLnBrk="0" fontAlgn="base" hangingPunct="0">
              <a:spcBef>
                <a:spcPct val="0"/>
              </a:spcBef>
              <a:spcAft>
                <a:spcPct val="0"/>
              </a:spcAft>
              <a:defRPr>
                <a:solidFill>
                  <a:schemeClr val="tx1"/>
                </a:solidFill>
                <a:latin typeface="Corbel" charset="0"/>
              </a:defRPr>
            </a:lvl6pPr>
            <a:lvl7pPr marL="2971800" indent="-228600" eaLnBrk="0" fontAlgn="base" hangingPunct="0">
              <a:spcBef>
                <a:spcPct val="0"/>
              </a:spcBef>
              <a:spcAft>
                <a:spcPct val="0"/>
              </a:spcAft>
              <a:defRPr>
                <a:solidFill>
                  <a:schemeClr val="tx1"/>
                </a:solidFill>
                <a:latin typeface="Corbel" charset="0"/>
              </a:defRPr>
            </a:lvl7pPr>
            <a:lvl8pPr marL="3429000" indent="-228600" eaLnBrk="0" fontAlgn="base" hangingPunct="0">
              <a:spcBef>
                <a:spcPct val="0"/>
              </a:spcBef>
              <a:spcAft>
                <a:spcPct val="0"/>
              </a:spcAft>
              <a:defRPr>
                <a:solidFill>
                  <a:schemeClr val="tx1"/>
                </a:solidFill>
                <a:latin typeface="Corbel" charset="0"/>
              </a:defRPr>
            </a:lvl8pPr>
            <a:lvl9pPr marL="3886200" indent="-228600" eaLnBrk="0" fontAlgn="base" hangingPunct="0">
              <a:spcBef>
                <a:spcPct val="0"/>
              </a:spcBef>
              <a:spcAft>
                <a:spcPct val="0"/>
              </a:spcAft>
              <a:defRPr>
                <a:solidFill>
                  <a:schemeClr val="tx1"/>
                </a:solidFill>
                <a:latin typeface="Corbel" charset="0"/>
              </a:defRPr>
            </a:lvl9pPr>
          </a:lstStyle>
          <a:p>
            <a:pPr eaLnBrk="1" hangingPunct="1"/>
            <a:r>
              <a:rPr lang="en-US" altLang="x-none"/>
              <a:t>Nodes</a:t>
            </a:r>
          </a:p>
        </p:txBody>
      </p:sp>
    </p:spTree>
    <p:extLst>
      <p:ext uri="{BB962C8B-B14F-4D97-AF65-F5344CB8AC3E}">
        <p14:creationId xmlns:p14="http://schemas.microsoft.com/office/powerpoint/2010/main" val="2660190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537</TotalTime>
  <Words>2762</Words>
  <Application>Microsoft Macintosh PowerPoint</Application>
  <PresentationFormat>On-screen Show (4:3)</PresentationFormat>
  <Paragraphs>596</Paragraphs>
  <Slides>57</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9" baseType="lpstr">
      <vt:lpstr>Aharoni</vt:lpstr>
      <vt:lpstr>Arial</vt:lpstr>
      <vt:lpstr>Calibri</vt:lpstr>
      <vt:lpstr>Corbel</vt:lpstr>
      <vt:lpstr>Symbol</vt:lpstr>
      <vt:lpstr>Tahoma</vt:lpstr>
      <vt:lpstr>Times</vt:lpstr>
      <vt:lpstr>Times New Roman</vt:lpstr>
      <vt:lpstr>Wingdings</vt:lpstr>
      <vt:lpstr>Wingdings 2</vt:lpstr>
      <vt:lpstr>Office Theme</vt:lpstr>
      <vt:lpstr>Equation</vt:lpstr>
      <vt:lpstr>Analysis of Large Graphs: Overlapping Communities</vt:lpstr>
      <vt:lpstr>Identifying Communities</vt:lpstr>
      <vt:lpstr>NCAA Football Network</vt:lpstr>
      <vt:lpstr>Protein-Protein Interactions</vt:lpstr>
      <vt:lpstr>Protein-Protein Interactions</vt:lpstr>
      <vt:lpstr>Facebook Network</vt:lpstr>
      <vt:lpstr>Facebook Network</vt:lpstr>
      <vt:lpstr>Overlapping Communities</vt:lpstr>
      <vt:lpstr>Non-overlapping Communities</vt:lpstr>
      <vt:lpstr>Communities as Tiles!</vt:lpstr>
      <vt:lpstr>Recap so far…</vt:lpstr>
      <vt:lpstr>Plan of attack</vt:lpstr>
      <vt:lpstr>Model of networks</vt:lpstr>
      <vt:lpstr>Maximum-Likelihood Estimation</vt:lpstr>
      <vt:lpstr>Maximum-Likelihood Estimation</vt:lpstr>
      <vt:lpstr>Simple MLE Example (1)</vt:lpstr>
      <vt:lpstr>Simple MLE Example (2)</vt:lpstr>
      <vt:lpstr>MLE Approach</vt:lpstr>
      <vt:lpstr>Affiliation-Graph Model</vt:lpstr>
      <vt:lpstr>Community-Affiliation Graph</vt:lpstr>
      <vt:lpstr>Affiliation-Graph Model (AGM)</vt:lpstr>
      <vt:lpstr>Should u and v have an edge?</vt:lpstr>
      <vt:lpstr>Should u and v have an edge?</vt:lpstr>
      <vt:lpstr>Should u and v have an edge?</vt:lpstr>
      <vt:lpstr>Should u and v have an edge?</vt:lpstr>
      <vt:lpstr>AGM: Generative Process (1)</vt:lpstr>
      <vt:lpstr>AGM: Generative Process (2)</vt:lpstr>
      <vt:lpstr>AGM: Generative Process (2)</vt:lpstr>
      <vt:lpstr>Recap: AGM networks</vt:lpstr>
      <vt:lpstr>AGM: Flexibility</vt:lpstr>
      <vt:lpstr>How do we detect communities with AGM?</vt:lpstr>
      <vt:lpstr>Detecting Communities</vt:lpstr>
      <vt:lpstr>Maximum Likelihood Estimation</vt:lpstr>
      <vt:lpstr>Example: MLE</vt:lpstr>
      <vt:lpstr>AGM Example (1)</vt:lpstr>
      <vt:lpstr>AGM Example (2)</vt:lpstr>
      <vt:lpstr> AGM Example (3)</vt:lpstr>
      <vt:lpstr>Maximum-Likelihood Estimation for Graphs</vt:lpstr>
      <vt:lpstr>Graphs: Likelihood P(G|Θ)</vt:lpstr>
      <vt:lpstr>MLE for Graphs</vt:lpstr>
      <vt:lpstr>MLE for AGM</vt:lpstr>
      <vt:lpstr>From AGM to BigCLAM (1)</vt:lpstr>
      <vt:lpstr>From AGM to BigCLAM (2)</vt:lpstr>
      <vt:lpstr>Community Membership Strength Matrix F</vt:lpstr>
      <vt:lpstr>From AGM to BigCLAM</vt:lpstr>
      <vt:lpstr>BigCLAM: How to find F</vt:lpstr>
      <vt:lpstr>BigCLAM: V1.0</vt:lpstr>
      <vt:lpstr>BigCLAM: V2.0</vt:lpstr>
      <vt:lpstr>BigClam: Scalability</vt:lpstr>
      <vt:lpstr>Summary of BigCLAM</vt:lpstr>
      <vt:lpstr>Extension: Directed memberships</vt:lpstr>
      <vt:lpstr>Extension: Beyond Clusters</vt:lpstr>
      <vt:lpstr>Extension: Directed AGM</vt:lpstr>
      <vt:lpstr>Example: Model and Network</vt:lpstr>
      <vt:lpstr>Directed AGM</vt:lpstr>
      <vt:lpstr>Predator-prey Communities</vt:lpstr>
      <vt:lpstr>More Details 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Large Graphs: Overlapping Communities</dc:title>
  <dc:creator>Wei-Min Shen</dc:creator>
  <cp:lastModifiedBy>Wei-Min Shen</cp:lastModifiedBy>
  <cp:revision>73</cp:revision>
  <dcterms:created xsi:type="dcterms:W3CDTF">2019-10-20T18:50:09Z</dcterms:created>
  <dcterms:modified xsi:type="dcterms:W3CDTF">2021-04-28T01:02:19Z</dcterms:modified>
</cp:coreProperties>
</file>